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1" r:id="rId4"/>
    <p:sldId id="260" r:id="rId5"/>
    <p:sldId id="264" r:id="rId6"/>
    <p:sldId id="267" r:id="rId7"/>
    <p:sldId id="268" r:id="rId8"/>
    <p:sldId id="258" r:id="rId9"/>
    <p:sldId id="269" r:id="rId10"/>
    <p:sldId id="272" r:id="rId11"/>
    <p:sldId id="266" r:id="rId12"/>
    <p:sldId id="295" r:id="rId13"/>
    <p:sldId id="277" r:id="rId14"/>
    <p:sldId id="296" r:id="rId15"/>
    <p:sldId id="262" r:id="rId16"/>
    <p:sldId id="279" r:id="rId17"/>
    <p:sldId id="301" r:id="rId18"/>
    <p:sldId id="288" r:id="rId19"/>
    <p:sldId id="287" r:id="rId20"/>
    <p:sldId id="298" r:id="rId21"/>
    <p:sldId id="299" r:id="rId22"/>
    <p:sldId id="281" r:id="rId23"/>
    <p:sldId id="273" r:id="rId24"/>
    <p:sldId id="285" r:id="rId25"/>
    <p:sldId id="286" r:id="rId26"/>
    <p:sldId id="303" r:id="rId27"/>
    <p:sldId id="304" r:id="rId28"/>
    <p:sldId id="300" r:id="rId29"/>
    <p:sldId id="278" r:id="rId30"/>
    <p:sldId id="256" r:id="rId31"/>
    <p:sldId id="305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497" autoAdjust="0"/>
  </p:normalViewPr>
  <p:slideViewPr>
    <p:cSldViewPr snapToGrid="0">
      <p:cViewPr varScale="1">
        <p:scale>
          <a:sx n="39" d="100"/>
          <a:sy n="39" d="100"/>
        </p:scale>
        <p:origin x="-13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AA76-622E-4A81-929A-CA72690ECBE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06B2-8E3D-40A9-8AAA-B53678BE6F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08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09CC-4130-46DE-A371-8DFCD9FA9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FCF3C-871C-4AC2-8B72-0F3413EF33D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7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FCF3C-871C-4AC2-8B72-0F3413EF33DF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4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xmlns="" id="{44DE0632-C8A3-4A9B-BCC3-A1D9772C7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7A254B-4B6F-47E8-8180-DFCB9B6FE16F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62ACDDB4-3DDE-4656-BF57-D83CA0671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xmlns="" id="{D5F02CC8-F5B0-4AFF-9C95-F446C7382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98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059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322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3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9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79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74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91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42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97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DD03-EA71-41D1-83D7-EB912AF68CB6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CF83-B1A1-449A-AABC-EB764E8A90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17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wmf"/><Relationship Id="rId7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11049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HUYỆN HÓC MÔN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XUÂN 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9" y="2724478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  <a:endParaRPr lang="vi-VN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thumbs.dreamstime.com/z/group-kids-having-fun-cartoon-352974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1" b="17265"/>
          <a:stretch/>
        </p:blipFill>
        <p:spPr bwMode="auto">
          <a:xfrm>
            <a:off x="533400" y="3810000"/>
            <a:ext cx="106679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57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2292 0.00092 0.04206 0.00903 0.05208 0.02106 L 0.075 0.04907 C 0.08008 0.05509 0.08802 0.0581 0.09792 0.0581 C 0.11198 0.0581 0.12396 0.05 0.125 0.03796 C 0.12396 0.02801 0.11198 0.01898 0.09792 0.01898 C 0.08802 0.01898 0.08008 0.02292 0.075 0.02801 L 0.05208 0.05602 C 0.04206 0.06805 0.02292 0.07592 0 0.07708 C -0.02292 0.07592 -0.04206 0.06805 -0.05208 0.05602 L -0.075 0.02801 C -0.08008 0.02292 -0.08802 0.01898 -0.09792 0.01898 C -0.11198 0.01898 -0.12396 0.02801 -0.125 0.03796 C -0.12396 0.05 -0.11198 0.0581 -0.09792 0.0581 C -0.08802 0.0581 -0.08008 0.05509 -0.075 0.04907 L -0.05208 0.02106 C -0.04206 0.00903 -0.02292 0.00092 0 1.11111E-6 Z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5696" y="276719"/>
            <a:ext cx="11524704" cy="65812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endParaRPr lang="vi-VN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398205"/>
            <a:ext cx="11379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8000" dirty="0">
                <a:solidFill>
                  <a:prstClr val="black"/>
                </a:solidFill>
              </a:rPr>
              <a:t> 		</a:t>
            </a: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0070C0"/>
                </a:solidFill>
                <a:latin typeface="+mj-lt"/>
              </a:rPr>
              <a:t>Nam bị ốm</a:t>
            </a:r>
            <a:r>
              <a:rPr lang="en-US" sz="5800" dirty="0">
                <a:solidFill>
                  <a:srgbClr val="0070C0"/>
                </a:solidFill>
                <a:latin typeface="+mj-lt"/>
              </a:rPr>
              <a:t>,</a:t>
            </a:r>
            <a:r>
              <a:rPr lang="vi-VN" sz="5800" dirty="0">
                <a:solidFill>
                  <a:srgbClr val="0070C0"/>
                </a:solidFill>
                <a:latin typeface="+mj-lt"/>
              </a:rPr>
              <a:t> phải nghỉ học nhiều ngày. 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bạn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với Nam,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để </a:t>
            </a:r>
            <a:r>
              <a:rPr lang="en-US" sz="5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?</a:t>
            </a:r>
            <a:endParaRPr lang="vi-VN" sz="5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287338" y="244527"/>
            <a:ext cx="11777454" cy="6003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2800" dirty="0">
                <a:solidFill>
                  <a:schemeClr val="tx1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vi-VN" sz="280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38" y="454025"/>
            <a:ext cx="110052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prstClr val="black"/>
                </a:solidFill>
              </a:rPr>
              <a:t> 		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cách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quyết:</a:t>
            </a:r>
          </a:p>
          <a:p>
            <a:pPr algn="just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Bạn Nam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trong lớp  để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bài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đủ và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bài.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bạn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với Nam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học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bạn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lên.</a:t>
            </a:r>
          </a:p>
        </p:txBody>
      </p:sp>
    </p:spTree>
    <p:extLst>
      <p:ext uri="{BB962C8B-B14F-4D97-AF65-F5344CB8AC3E}">
        <p14:creationId xmlns:p14="http://schemas.microsoft.com/office/powerpoint/2010/main" val="28636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317499"/>
            <a:ext cx="10731500" cy="62314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2:Nam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bài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mình.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bạn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với Nam ,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bài học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an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bạn.</a:t>
            </a:r>
            <a:r>
              <a:rPr lang="en-US" sz="6000" dirty="0">
                <a:solidFill>
                  <a:srgbClr val="00B0F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0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humbs.dreamstime.com/z/easter-eggs-border-8434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60673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 TỎ Ý KIẾN </a:t>
            </a:r>
          </a:p>
          <a:p>
            <a:pPr algn="ctr"/>
            <a:endParaRPr lang="vi-VN" sz="8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568" y="1191790"/>
            <a:ext cx="10849023" cy="42224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với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về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8800" dirty="0">
                <a:solidFill>
                  <a:srgbClr val="FF0000"/>
                </a:solidFill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43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5" y="330200"/>
            <a:ext cx="10962105" cy="6423660"/>
          </a:xfrm>
          <a:prstGeom prst="roundRect">
            <a:avLst>
              <a:gd name="adj" fmla="val 15159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với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về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tập.</a:t>
            </a:r>
          </a:p>
          <a:p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Giờ học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bạn để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bài.</a:t>
            </a:r>
          </a:p>
          <a:p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làm bài tập cô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9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701"/>
            <a:ext cx="12192000" cy="60612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khoa,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bạn để photo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bài và làm bài.</a:t>
            </a:r>
          </a:p>
          <a:p>
            <a:pPr algn="ctr"/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-Trên lớp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không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thì hỏi lại cô và bạn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bài tập đã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làm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ở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8001"/>
            <a:ext cx="10858500" cy="5209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nghỉ,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dịch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- 19, nhà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Internet,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phải sang nhà bạn và học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bạn.</a:t>
            </a:r>
          </a:p>
          <a:p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Học nhóm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để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</a:t>
            </a:r>
            <a:r>
              <a:rPr lang="en-US" sz="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9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humbs.dreamstime.com/z/easter-eggs-border-8434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15736"/>
            <a:ext cx="1190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  </a:t>
            </a:r>
          </a:p>
        </p:txBody>
      </p:sp>
    </p:spTree>
    <p:extLst>
      <p:ext uri="{BB962C8B-B14F-4D97-AF65-F5344CB8AC3E}">
        <p14:creationId xmlns:p14="http://schemas.microsoft.com/office/powerpoint/2010/main" val="21115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52600" y="258764"/>
            <a:ext cx="85994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gặp phải trong học tập và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 để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683" name="Picture 3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8764"/>
            <a:ext cx="517526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764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97819"/>
              </p:ext>
            </p:extLst>
          </p:nvPr>
        </p:nvGraphicFramePr>
        <p:xfrm>
          <a:off x="1676400" y="2438400"/>
          <a:ext cx="9311640" cy="40132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9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2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676400" y="2697163"/>
            <a:ext cx="461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khó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khăn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gặp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6248400" y="2667000"/>
            <a:ext cx="410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biện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pháp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khắc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phục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676400" y="3604336"/>
            <a:ext cx="46291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2……………………………………………...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3………………………………………………..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4………………………………………………..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5………………………………………………..</a:t>
            </a:r>
          </a:p>
        </p:txBody>
      </p:sp>
      <p:pic>
        <p:nvPicPr>
          <p:cNvPr id="97301" name="Picture 21" descr="B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6038"/>
            <a:ext cx="2133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5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6659563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xmlns="" id="{1463A78C-2A7F-4B71-8E76-514ED26F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3604337"/>
            <a:ext cx="46291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- 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- ……………………………………………...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- ………………………………………………..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- ………………………………………………..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- 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348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71698" grpId="0"/>
      <p:bldP spid="97299" grpId="0"/>
      <p:bldP spid="7170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8534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gặp phải trong học tập và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 để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đó:</a:t>
            </a:r>
          </a:p>
        </p:txBody>
      </p:sp>
      <p:pic>
        <p:nvPicPr>
          <p:cNvPr id="71683" name="Picture 3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0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74987"/>
              </p:ext>
            </p:extLst>
          </p:nvPr>
        </p:nvGraphicFramePr>
        <p:xfrm>
          <a:off x="1294834" y="2165374"/>
          <a:ext cx="10517268" cy="4284662"/>
        </p:xfrm>
        <a:graphic>
          <a:graphicData uri="http://schemas.openxmlformats.org/drawingml/2006/table">
            <a:tbl>
              <a:tblPr/>
              <a:tblGrid>
                <a:gridCol w="5143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3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484313" y="2498632"/>
            <a:ext cx="4862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gặp phải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6792912" y="2407958"/>
            <a:ext cx="431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7301" name="Picture 21" descr="B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0"/>
            <a:ext cx="2133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5" descr="ho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6659563"/>
            <a:ext cx="457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08180" y="3034339"/>
            <a:ext cx="481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ốm nên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phải nghỉ học.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8946" y="3004176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và làm bài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đủ.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08180" y="3486720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8180" y="3934415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gặp một bài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721" y="4386796"/>
            <a:ext cx="5352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06965" y="5196104"/>
            <a:ext cx="49215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47580" y="3513404"/>
            <a:ext cx="501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nhiều hơn nữa.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47580" y="3878544"/>
            <a:ext cx="55338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thầy cô và người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7580" y="4334250"/>
            <a:ext cx="4780476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30265" y="5230387"/>
            <a:ext cx="541906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tập,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bài tập nhiều hơn.</a:t>
            </a:r>
          </a:p>
        </p:txBody>
      </p:sp>
    </p:spTree>
    <p:extLst>
      <p:ext uri="{BB962C8B-B14F-4D97-AF65-F5344CB8AC3E}">
        <p14:creationId xmlns:p14="http://schemas.microsoft.com/office/powerpoint/2010/main" val="41513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71698" grpId="0"/>
      <p:bldP spid="97299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59" y="0"/>
            <a:ext cx="10569741" cy="68444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Có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nên.</a:t>
            </a:r>
          </a:p>
          <a:p>
            <a:pPr algn="ctr"/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5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humbs.dreamstime.com/z/easter-eggs-border-8434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38920" y="1259175"/>
            <a:ext cx="12869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3</a:t>
            </a:r>
          </a:p>
          <a:p>
            <a:pPr algn="ctr"/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 GƯƠNG SÁNG</a:t>
            </a:r>
            <a:endParaRPr lang="vi-VN" sz="8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Ông Trạng thả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m sinh 10 năm cõng bạn đến trường không thể đậu vào Đại Học Y Hà">
            <a:extLst>
              <a:ext uri="{FF2B5EF4-FFF2-40B4-BE49-F238E27FC236}">
                <a16:creationId xmlns:a16="http://schemas.microsoft.com/office/drawing/2014/main" xmlns="" id="{C0BA60F1-59A7-40DD-A5BD-C0AA2DEA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m sinh cõng bạn trượt Đại Học Y Hà Nội: Có được đặc cách em cũng xin từ  chối!">
            <a:extLst>
              <a:ext uri="{FF2B5EF4-FFF2-40B4-BE49-F238E27FC236}">
                <a16:creationId xmlns:a16="http://schemas.microsoft.com/office/drawing/2014/main" xmlns="" id="{780D6E99-5671-4548-80E6-55B497DC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10" y="0"/>
            <a:ext cx="10914089" cy="6640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</a:t>
            </a:r>
            <a:r>
              <a:rPr lang="vi-VN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có thể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gặp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 trong học tập.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1" y="419100"/>
            <a:ext cx="101981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Để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phải làm gì ?</a:t>
            </a:r>
            <a:endParaRPr lang="vi-VN" sz="5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1" y="3050590"/>
            <a:ext cx="1137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Để học tập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55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4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3537" y="349190"/>
            <a:ext cx="11584925" cy="571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129" y="349190"/>
            <a:ext cx="1155156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latin typeface="+mj-lt"/>
              </a:rPr>
              <a:t>                                     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nhớ.</a:t>
            </a:r>
          </a:p>
          <a:p>
            <a:pPr algn="just"/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</a:t>
            </a:r>
          </a:p>
          <a:p>
            <a:pPr algn="just"/>
            <a:r>
              <a:rPr lang="vi-VN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hôm nay.</a:t>
            </a:r>
          </a:p>
          <a:p>
            <a:pPr algn="just"/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với người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4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</a:p>
          <a:p>
            <a:pPr algn="just"/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bị: Biết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5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5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4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3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xmlns="" id="{7830B375-BC4A-402F-BA6C-75DF16E63A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53400" y="4565650"/>
            <a:ext cx="2667000" cy="2444750"/>
            <a:chOff x="1728" y="192"/>
            <a:chExt cx="1259" cy="1154"/>
          </a:xfrm>
        </p:grpSpPr>
        <p:sp>
          <p:nvSpPr>
            <p:cNvPr id="65548" name="AutoShape 3">
              <a:extLst>
                <a:ext uri="{FF2B5EF4-FFF2-40B4-BE49-F238E27FC236}">
                  <a16:creationId xmlns:a16="http://schemas.microsoft.com/office/drawing/2014/main" xmlns="" id="{9ED46FAE-52B2-4D77-A393-D555EFF9CB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49" name="Group 4">
              <a:extLst>
                <a:ext uri="{FF2B5EF4-FFF2-40B4-BE49-F238E27FC236}">
                  <a16:creationId xmlns:a16="http://schemas.microsoft.com/office/drawing/2014/main" xmlns="" id="{3790BF9B-043A-479B-AC6B-E04CCBB8D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65683" name="Freeform 5">
                <a:extLst>
                  <a:ext uri="{FF2B5EF4-FFF2-40B4-BE49-F238E27FC236}">
                    <a16:creationId xmlns:a16="http://schemas.microsoft.com/office/drawing/2014/main" xmlns="" id="{6B72AB18-4E65-4A3F-B071-118F5A2D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3 w 889"/>
                  <a:gd name="T1" fmla="*/ 7 h 890"/>
                  <a:gd name="T2" fmla="*/ 4 w 889"/>
                  <a:gd name="T3" fmla="*/ 7 h 890"/>
                  <a:gd name="T4" fmla="*/ 5 w 889"/>
                  <a:gd name="T5" fmla="*/ 7 h 890"/>
                  <a:gd name="T6" fmla="*/ 5 w 889"/>
                  <a:gd name="T7" fmla="*/ 7 h 890"/>
                  <a:gd name="T8" fmla="*/ 6 w 889"/>
                  <a:gd name="T9" fmla="*/ 6 h 890"/>
                  <a:gd name="T10" fmla="*/ 6 w 889"/>
                  <a:gd name="T11" fmla="*/ 6 h 890"/>
                  <a:gd name="T12" fmla="*/ 6 w 889"/>
                  <a:gd name="T13" fmla="*/ 5 h 890"/>
                  <a:gd name="T14" fmla="*/ 6 w 889"/>
                  <a:gd name="T15" fmla="*/ 4 h 890"/>
                  <a:gd name="T16" fmla="*/ 6 w 889"/>
                  <a:gd name="T17" fmla="*/ 4 h 890"/>
                  <a:gd name="T18" fmla="*/ 6 w 889"/>
                  <a:gd name="T19" fmla="*/ 3 h 890"/>
                  <a:gd name="T20" fmla="*/ 6 w 889"/>
                  <a:gd name="T21" fmla="*/ 2 h 890"/>
                  <a:gd name="T22" fmla="*/ 6 w 889"/>
                  <a:gd name="T23" fmla="*/ 2 h 890"/>
                  <a:gd name="T24" fmla="*/ 5 w 889"/>
                  <a:gd name="T25" fmla="*/ 1 h 890"/>
                  <a:gd name="T26" fmla="*/ 5 w 889"/>
                  <a:gd name="T27" fmla="*/ 1 h 890"/>
                  <a:gd name="T28" fmla="*/ 4 w 889"/>
                  <a:gd name="T29" fmla="*/ 1 h 890"/>
                  <a:gd name="T30" fmla="*/ 3 w 889"/>
                  <a:gd name="T31" fmla="*/ 1 h 890"/>
                  <a:gd name="T32" fmla="*/ 3 w 889"/>
                  <a:gd name="T33" fmla="*/ 1 h 890"/>
                  <a:gd name="T34" fmla="*/ 2 w 889"/>
                  <a:gd name="T35" fmla="*/ 1 h 890"/>
                  <a:gd name="T36" fmla="*/ 1 w 889"/>
                  <a:gd name="T37" fmla="*/ 1 h 890"/>
                  <a:gd name="T38" fmla="*/ 1 w 889"/>
                  <a:gd name="T39" fmla="*/ 1 h 890"/>
                  <a:gd name="T40" fmla="*/ 0 w 889"/>
                  <a:gd name="T41" fmla="*/ 2 h 890"/>
                  <a:gd name="T42" fmla="*/ 0 w 889"/>
                  <a:gd name="T43" fmla="*/ 2 h 890"/>
                  <a:gd name="T44" fmla="*/ 0 w 889"/>
                  <a:gd name="T45" fmla="*/ 3 h 890"/>
                  <a:gd name="T46" fmla="*/ 0 w 889"/>
                  <a:gd name="T47" fmla="*/ 4 h 890"/>
                  <a:gd name="T48" fmla="*/ 0 w 889"/>
                  <a:gd name="T49" fmla="*/ 4 h 890"/>
                  <a:gd name="T50" fmla="*/ 0 w 889"/>
                  <a:gd name="T51" fmla="*/ 5 h 890"/>
                  <a:gd name="T52" fmla="*/ 0 w 889"/>
                  <a:gd name="T53" fmla="*/ 6 h 890"/>
                  <a:gd name="T54" fmla="*/ 0 w 889"/>
                  <a:gd name="T55" fmla="*/ 6 h 890"/>
                  <a:gd name="T56" fmla="*/ 1 w 889"/>
                  <a:gd name="T57" fmla="*/ 7 h 890"/>
                  <a:gd name="T58" fmla="*/ 1 w 889"/>
                  <a:gd name="T59" fmla="*/ 7 h 890"/>
                  <a:gd name="T60" fmla="*/ 2 w 889"/>
                  <a:gd name="T61" fmla="*/ 7 h 890"/>
                  <a:gd name="T62" fmla="*/ 3 w 889"/>
                  <a:gd name="T63" fmla="*/ 7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4" name="Freeform 6">
                <a:extLst>
                  <a:ext uri="{FF2B5EF4-FFF2-40B4-BE49-F238E27FC236}">
                    <a16:creationId xmlns:a16="http://schemas.microsoft.com/office/drawing/2014/main" xmlns="" id="{743FA803-CAE1-44C4-A65A-286C132DD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 w 366"/>
                  <a:gd name="T1" fmla="*/ 3 h 367"/>
                  <a:gd name="T2" fmla="*/ 2 w 366"/>
                  <a:gd name="T3" fmla="*/ 3 h 367"/>
                  <a:gd name="T4" fmla="*/ 2 w 366"/>
                  <a:gd name="T5" fmla="*/ 3 h 367"/>
                  <a:gd name="T6" fmla="*/ 3 w 366"/>
                  <a:gd name="T7" fmla="*/ 3 h 367"/>
                  <a:gd name="T8" fmla="*/ 3 w 366"/>
                  <a:gd name="T9" fmla="*/ 3 h 367"/>
                  <a:gd name="T10" fmla="*/ 3 w 366"/>
                  <a:gd name="T11" fmla="*/ 3 h 367"/>
                  <a:gd name="T12" fmla="*/ 3 w 366"/>
                  <a:gd name="T13" fmla="*/ 2 h 367"/>
                  <a:gd name="T14" fmla="*/ 3 w 366"/>
                  <a:gd name="T15" fmla="*/ 2 h 367"/>
                  <a:gd name="T16" fmla="*/ 3 w 366"/>
                  <a:gd name="T17" fmla="*/ 2 h 367"/>
                  <a:gd name="T18" fmla="*/ 3 w 366"/>
                  <a:gd name="T19" fmla="*/ 2 h 367"/>
                  <a:gd name="T20" fmla="*/ 3 w 366"/>
                  <a:gd name="T21" fmla="*/ 1 h 367"/>
                  <a:gd name="T22" fmla="*/ 3 w 366"/>
                  <a:gd name="T23" fmla="*/ 1 h 367"/>
                  <a:gd name="T24" fmla="*/ 3 w 366"/>
                  <a:gd name="T25" fmla="*/ 1 h 367"/>
                  <a:gd name="T26" fmla="*/ 3 w 366"/>
                  <a:gd name="T27" fmla="*/ 1 h 367"/>
                  <a:gd name="T28" fmla="*/ 2 w 366"/>
                  <a:gd name="T29" fmla="*/ 1 h 367"/>
                  <a:gd name="T30" fmla="*/ 2 w 366"/>
                  <a:gd name="T31" fmla="*/ 1 h 367"/>
                  <a:gd name="T32" fmla="*/ 2 w 366"/>
                  <a:gd name="T33" fmla="*/ 0 h 367"/>
                  <a:gd name="T34" fmla="*/ 2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2 h 367"/>
                  <a:gd name="T48" fmla="*/ 0 w 366"/>
                  <a:gd name="T49" fmla="*/ 2 h 367"/>
                  <a:gd name="T50" fmla="*/ 1 w 366"/>
                  <a:gd name="T51" fmla="*/ 2 h 367"/>
                  <a:gd name="T52" fmla="*/ 1 w 366"/>
                  <a:gd name="T53" fmla="*/ 2 h 367"/>
                  <a:gd name="T54" fmla="*/ 1 w 366"/>
                  <a:gd name="T55" fmla="*/ 3 h 367"/>
                  <a:gd name="T56" fmla="*/ 1 w 366"/>
                  <a:gd name="T57" fmla="*/ 3 h 367"/>
                  <a:gd name="T58" fmla="*/ 1 w 366"/>
                  <a:gd name="T59" fmla="*/ 3 h 367"/>
                  <a:gd name="T60" fmla="*/ 1 w 366"/>
                  <a:gd name="T61" fmla="*/ 3 h 367"/>
                  <a:gd name="T62" fmla="*/ 2 w 366"/>
                  <a:gd name="T63" fmla="*/ 3 h 367"/>
                  <a:gd name="T64" fmla="*/ 2 w 366"/>
                  <a:gd name="T65" fmla="*/ 3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5" name="Freeform 7">
                <a:extLst>
                  <a:ext uri="{FF2B5EF4-FFF2-40B4-BE49-F238E27FC236}">
                    <a16:creationId xmlns:a16="http://schemas.microsoft.com/office/drawing/2014/main" xmlns="" id="{CC47E2DD-5B58-43D0-8E20-5201D289C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 w 366"/>
                  <a:gd name="T1" fmla="*/ 3 h 367"/>
                  <a:gd name="T2" fmla="*/ 2 w 366"/>
                  <a:gd name="T3" fmla="*/ 3 h 367"/>
                  <a:gd name="T4" fmla="*/ 2 w 366"/>
                  <a:gd name="T5" fmla="*/ 3 h 367"/>
                  <a:gd name="T6" fmla="*/ 3 w 366"/>
                  <a:gd name="T7" fmla="*/ 3 h 367"/>
                  <a:gd name="T8" fmla="*/ 3 w 366"/>
                  <a:gd name="T9" fmla="*/ 3 h 367"/>
                  <a:gd name="T10" fmla="*/ 3 w 366"/>
                  <a:gd name="T11" fmla="*/ 3 h 367"/>
                  <a:gd name="T12" fmla="*/ 3 w 366"/>
                  <a:gd name="T13" fmla="*/ 2 h 367"/>
                  <a:gd name="T14" fmla="*/ 3 w 366"/>
                  <a:gd name="T15" fmla="*/ 2 h 367"/>
                  <a:gd name="T16" fmla="*/ 3 w 366"/>
                  <a:gd name="T17" fmla="*/ 2 h 367"/>
                  <a:gd name="T18" fmla="*/ 3 w 366"/>
                  <a:gd name="T19" fmla="*/ 2 h 367"/>
                  <a:gd name="T20" fmla="*/ 3 w 366"/>
                  <a:gd name="T21" fmla="*/ 1 h 367"/>
                  <a:gd name="T22" fmla="*/ 3 w 366"/>
                  <a:gd name="T23" fmla="*/ 1 h 367"/>
                  <a:gd name="T24" fmla="*/ 3 w 366"/>
                  <a:gd name="T25" fmla="*/ 1 h 367"/>
                  <a:gd name="T26" fmla="*/ 3 w 366"/>
                  <a:gd name="T27" fmla="*/ 1 h 367"/>
                  <a:gd name="T28" fmla="*/ 2 w 366"/>
                  <a:gd name="T29" fmla="*/ 1 h 367"/>
                  <a:gd name="T30" fmla="*/ 2 w 366"/>
                  <a:gd name="T31" fmla="*/ 1 h 367"/>
                  <a:gd name="T32" fmla="*/ 2 w 366"/>
                  <a:gd name="T33" fmla="*/ 0 h 367"/>
                  <a:gd name="T34" fmla="*/ 2 w 366"/>
                  <a:gd name="T35" fmla="*/ 1 h 367"/>
                  <a:gd name="T36" fmla="*/ 1 w 366"/>
                  <a:gd name="T37" fmla="*/ 1 h 367"/>
                  <a:gd name="T38" fmla="*/ 1 w 366"/>
                  <a:gd name="T39" fmla="*/ 1 h 367"/>
                  <a:gd name="T40" fmla="*/ 1 w 366"/>
                  <a:gd name="T41" fmla="*/ 1 h 367"/>
                  <a:gd name="T42" fmla="*/ 1 w 366"/>
                  <a:gd name="T43" fmla="*/ 1 h 367"/>
                  <a:gd name="T44" fmla="*/ 1 w 366"/>
                  <a:gd name="T45" fmla="*/ 1 h 367"/>
                  <a:gd name="T46" fmla="*/ 1 w 366"/>
                  <a:gd name="T47" fmla="*/ 2 h 367"/>
                  <a:gd name="T48" fmla="*/ 0 w 366"/>
                  <a:gd name="T49" fmla="*/ 2 h 367"/>
                  <a:gd name="T50" fmla="*/ 1 w 366"/>
                  <a:gd name="T51" fmla="*/ 2 h 367"/>
                  <a:gd name="T52" fmla="*/ 1 w 366"/>
                  <a:gd name="T53" fmla="*/ 2 h 367"/>
                  <a:gd name="T54" fmla="*/ 1 w 366"/>
                  <a:gd name="T55" fmla="*/ 3 h 367"/>
                  <a:gd name="T56" fmla="*/ 1 w 366"/>
                  <a:gd name="T57" fmla="*/ 3 h 367"/>
                  <a:gd name="T58" fmla="*/ 1 w 366"/>
                  <a:gd name="T59" fmla="*/ 3 h 367"/>
                  <a:gd name="T60" fmla="*/ 1 w 366"/>
                  <a:gd name="T61" fmla="*/ 3 h 367"/>
                  <a:gd name="T62" fmla="*/ 2 w 366"/>
                  <a:gd name="T63" fmla="*/ 3 h 367"/>
                  <a:gd name="T64" fmla="*/ 2 w 366"/>
                  <a:gd name="T65" fmla="*/ 3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6" name="Freeform 8">
                <a:extLst>
                  <a:ext uri="{FF2B5EF4-FFF2-40B4-BE49-F238E27FC236}">
                    <a16:creationId xmlns:a16="http://schemas.microsoft.com/office/drawing/2014/main" xmlns="" id="{B9A8A5FC-062A-4F00-93F0-4EF301CA5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0 w 119"/>
                  <a:gd name="T1" fmla="*/ 2 h 251"/>
                  <a:gd name="T2" fmla="*/ 0 w 119"/>
                  <a:gd name="T3" fmla="*/ 0 h 251"/>
                  <a:gd name="T4" fmla="*/ 0 w 119"/>
                  <a:gd name="T5" fmla="*/ 0 h 251"/>
                  <a:gd name="T6" fmla="*/ 0 w 119"/>
                  <a:gd name="T7" fmla="*/ 2 h 251"/>
                  <a:gd name="T8" fmla="*/ 0 w 119"/>
                  <a:gd name="T9" fmla="*/ 2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7" name="Freeform 9">
                <a:extLst>
                  <a:ext uri="{FF2B5EF4-FFF2-40B4-BE49-F238E27FC236}">
                    <a16:creationId xmlns:a16="http://schemas.microsoft.com/office/drawing/2014/main" xmlns="" id="{0E8B13DA-677E-4BCC-A056-668BBA6F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1 h 123"/>
                  <a:gd name="T2" fmla="*/ 1 w 310"/>
                  <a:gd name="T3" fmla="*/ 1 h 123"/>
                  <a:gd name="T4" fmla="*/ 1 w 310"/>
                  <a:gd name="T5" fmla="*/ 1 h 123"/>
                  <a:gd name="T6" fmla="*/ 1 w 310"/>
                  <a:gd name="T7" fmla="*/ 1 h 123"/>
                  <a:gd name="T8" fmla="*/ 1 w 310"/>
                  <a:gd name="T9" fmla="*/ 1 h 123"/>
                  <a:gd name="T10" fmla="*/ 1 w 310"/>
                  <a:gd name="T11" fmla="*/ 1 h 123"/>
                  <a:gd name="T12" fmla="*/ 1 w 310"/>
                  <a:gd name="T13" fmla="*/ 1 h 123"/>
                  <a:gd name="T14" fmla="*/ 1 w 310"/>
                  <a:gd name="T15" fmla="*/ 1 h 123"/>
                  <a:gd name="T16" fmla="*/ 2 w 310"/>
                  <a:gd name="T17" fmla="*/ 1 h 123"/>
                  <a:gd name="T18" fmla="*/ 2 w 310"/>
                  <a:gd name="T19" fmla="*/ 1 h 123"/>
                  <a:gd name="T20" fmla="*/ 2 w 310"/>
                  <a:gd name="T21" fmla="*/ 1 h 123"/>
                  <a:gd name="T22" fmla="*/ 2 w 310"/>
                  <a:gd name="T23" fmla="*/ 1 h 123"/>
                  <a:gd name="T24" fmla="*/ 3 w 310"/>
                  <a:gd name="T25" fmla="*/ 1 h 123"/>
                  <a:gd name="T26" fmla="*/ 3 w 310"/>
                  <a:gd name="T27" fmla="*/ 1 h 123"/>
                  <a:gd name="T28" fmla="*/ 3 w 310"/>
                  <a:gd name="T29" fmla="*/ 1 h 123"/>
                  <a:gd name="T30" fmla="*/ 3 w 310"/>
                  <a:gd name="T31" fmla="*/ 1 h 123"/>
                  <a:gd name="T32" fmla="*/ 3 w 310"/>
                  <a:gd name="T33" fmla="*/ 1 h 123"/>
                  <a:gd name="T34" fmla="*/ 3 w 310"/>
                  <a:gd name="T35" fmla="*/ 1 h 123"/>
                  <a:gd name="T36" fmla="*/ 3 w 310"/>
                  <a:gd name="T37" fmla="*/ 1 h 123"/>
                  <a:gd name="T38" fmla="*/ 2 w 310"/>
                  <a:gd name="T39" fmla="*/ 1 h 123"/>
                  <a:gd name="T40" fmla="*/ 2 w 310"/>
                  <a:gd name="T41" fmla="*/ 1 h 123"/>
                  <a:gd name="T42" fmla="*/ 2 w 310"/>
                  <a:gd name="T43" fmla="*/ 1 h 123"/>
                  <a:gd name="T44" fmla="*/ 2 w 310"/>
                  <a:gd name="T45" fmla="*/ 1 h 123"/>
                  <a:gd name="T46" fmla="*/ 2 w 310"/>
                  <a:gd name="T47" fmla="*/ 1 h 123"/>
                  <a:gd name="T48" fmla="*/ 2 w 310"/>
                  <a:gd name="T49" fmla="*/ 0 h 123"/>
                  <a:gd name="T50" fmla="*/ 1 w 310"/>
                  <a:gd name="T51" fmla="*/ 0 h 123"/>
                  <a:gd name="T52" fmla="*/ 1 w 310"/>
                  <a:gd name="T53" fmla="*/ 1 h 123"/>
                  <a:gd name="T54" fmla="*/ 1 w 310"/>
                  <a:gd name="T55" fmla="*/ 1 h 123"/>
                  <a:gd name="T56" fmla="*/ 1 w 310"/>
                  <a:gd name="T57" fmla="*/ 1 h 123"/>
                  <a:gd name="T58" fmla="*/ 1 w 310"/>
                  <a:gd name="T59" fmla="*/ 1 h 123"/>
                  <a:gd name="T60" fmla="*/ 1 w 310"/>
                  <a:gd name="T61" fmla="*/ 1 h 123"/>
                  <a:gd name="T62" fmla="*/ 1 w 310"/>
                  <a:gd name="T63" fmla="*/ 1 h 123"/>
                  <a:gd name="T64" fmla="*/ 1 w 310"/>
                  <a:gd name="T65" fmla="*/ 1 h 123"/>
                  <a:gd name="T66" fmla="*/ 0 w 310"/>
                  <a:gd name="T67" fmla="*/ 1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8" name="Rectangle 10">
                <a:extLst>
                  <a:ext uri="{FF2B5EF4-FFF2-40B4-BE49-F238E27FC236}">
                    <a16:creationId xmlns:a16="http://schemas.microsoft.com/office/drawing/2014/main" xmlns="" id="{10E1D733-0A58-4A85-B420-E40CB14B0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800">
                  <a:latin typeface="VNI-Times" pitchFamily="2" charset="0"/>
                </a:endParaRPr>
              </a:p>
            </p:txBody>
          </p:sp>
          <p:sp>
            <p:nvSpPr>
              <p:cNvPr id="65689" name="Freeform 11">
                <a:extLst>
                  <a:ext uri="{FF2B5EF4-FFF2-40B4-BE49-F238E27FC236}">
                    <a16:creationId xmlns:a16="http://schemas.microsoft.com/office/drawing/2014/main" xmlns="" id="{AC657869-8051-4039-A25A-83FAFA1AF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0 w 119"/>
                  <a:gd name="T1" fmla="*/ 1 h 54"/>
                  <a:gd name="T2" fmla="*/ 0 w 119"/>
                  <a:gd name="T3" fmla="*/ 0 h 54"/>
                  <a:gd name="T4" fmla="*/ 0 w 119"/>
                  <a:gd name="T5" fmla="*/ 0 h 54"/>
                  <a:gd name="T6" fmla="*/ 0 w 119"/>
                  <a:gd name="T7" fmla="*/ 1 h 54"/>
                  <a:gd name="T8" fmla="*/ 0 w 119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0" name="Freeform 12">
                <a:extLst>
                  <a:ext uri="{FF2B5EF4-FFF2-40B4-BE49-F238E27FC236}">
                    <a16:creationId xmlns:a16="http://schemas.microsoft.com/office/drawing/2014/main" xmlns="" id="{69231493-4592-43EC-ADA6-FC0378722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0 h 81"/>
                  <a:gd name="T4" fmla="*/ 1 w 152"/>
                  <a:gd name="T5" fmla="*/ 0 h 81"/>
                  <a:gd name="T6" fmla="*/ 1 w 152"/>
                  <a:gd name="T7" fmla="*/ 0 h 81"/>
                  <a:gd name="T8" fmla="*/ 1 w 152"/>
                  <a:gd name="T9" fmla="*/ 0 h 81"/>
                  <a:gd name="T10" fmla="*/ 1 w 152"/>
                  <a:gd name="T11" fmla="*/ 0 h 81"/>
                  <a:gd name="T12" fmla="*/ 1 w 152"/>
                  <a:gd name="T13" fmla="*/ 0 h 81"/>
                  <a:gd name="T14" fmla="*/ 1 w 152"/>
                  <a:gd name="T15" fmla="*/ 0 h 81"/>
                  <a:gd name="T16" fmla="*/ 1 w 152"/>
                  <a:gd name="T17" fmla="*/ 0 h 81"/>
                  <a:gd name="T18" fmla="*/ 1 w 152"/>
                  <a:gd name="T19" fmla="*/ 0 h 81"/>
                  <a:gd name="T20" fmla="*/ 1 w 152"/>
                  <a:gd name="T21" fmla="*/ 0 h 81"/>
                  <a:gd name="T22" fmla="*/ 1 w 152"/>
                  <a:gd name="T23" fmla="*/ 0 h 81"/>
                  <a:gd name="T24" fmla="*/ 2 w 152"/>
                  <a:gd name="T25" fmla="*/ 0 h 81"/>
                  <a:gd name="T26" fmla="*/ 2 w 152"/>
                  <a:gd name="T27" fmla="*/ 0 h 81"/>
                  <a:gd name="T28" fmla="*/ 2 w 152"/>
                  <a:gd name="T29" fmla="*/ 0 h 81"/>
                  <a:gd name="T30" fmla="*/ 2 w 152"/>
                  <a:gd name="T31" fmla="*/ 0 h 81"/>
                  <a:gd name="T32" fmla="*/ 2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1" name="Freeform 13">
                <a:extLst>
                  <a:ext uri="{FF2B5EF4-FFF2-40B4-BE49-F238E27FC236}">
                    <a16:creationId xmlns:a16="http://schemas.microsoft.com/office/drawing/2014/main" xmlns="" id="{7125CD6C-1685-4623-A50C-A52B7B713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1 w 128"/>
                  <a:gd name="T1" fmla="*/ 0 h 80"/>
                  <a:gd name="T2" fmla="*/ 1 w 128"/>
                  <a:gd name="T3" fmla="*/ 0 h 80"/>
                  <a:gd name="T4" fmla="*/ 1 w 128"/>
                  <a:gd name="T5" fmla="*/ 0 h 80"/>
                  <a:gd name="T6" fmla="*/ 1 w 128"/>
                  <a:gd name="T7" fmla="*/ 0 h 80"/>
                  <a:gd name="T8" fmla="*/ 0 w 128"/>
                  <a:gd name="T9" fmla="*/ 0 h 80"/>
                  <a:gd name="T10" fmla="*/ 1 w 128"/>
                  <a:gd name="T11" fmla="*/ 0 h 80"/>
                  <a:gd name="T12" fmla="*/ 1 w 128"/>
                  <a:gd name="T13" fmla="*/ 0 h 80"/>
                  <a:gd name="T14" fmla="*/ 1 w 128"/>
                  <a:gd name="T15" fmla="*/ 0 h 80"/>
                  <a:gd name="T16" fmla="*/ 1 w 128"/>
                  <a:gd name="T17" fmla="*/ 0 h 80"/>
                  <a:gd name="T18" fmla="*/ 1 w 128"/>
                  <a:gd name="T19" fmla="*/ 0 h 80"/>
                  <a:gd name="T20" fmla="*/ 1 w 128"/>
                  <a:gd name="T21" fmla="*/ 0 h 80"/>
                  <a:gd name="T22" fmla="*/ 1 w 128"/>
                  <a:gd name="T23" fmla="*/ 0 h 80"/>
                  <a:gd name="T24" fmla="*/ 1 w 128"/>
                  <a:gd name="T25" fmla="*/ 0 h 80"/>
                  <a:gd name="T26" fmla="*/ 1 w 128"/>
                  <a:gd name="T27" fmla="*/ 0 h 80"/>
                  <a:gd name="T28" fmla="*/ 1 w 128"/>
                  <a:gd name="T29" fmla="*/ 0 h 80"/>
                  <a:gd name="T30" fmla="*/ 1 w 128"/>
                  <a:gd name="T31" fmla="*/ 0 h 80"/>
                  <a:gd name="T32" fmla="*/ 1 w 128"/>
                  <a:gd name="T33" fmla="*/ 0 h 80"/>
                  <a:gd name="T34" fmla="*/ 1 w 128"/>
                  <a:gd name="T35" fmla="*/ 0 h 80"/>
                  <a:gd name="T36" fmla="*/ 1 w 128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2" name="Freeform 14">
                <a:extLst>
                  <a:ext uri="{FF2B5EF4-FFF2-40B4-BE49-F238E27FC236}">
                    <a16:creationId xmlns:a16="http://schemas.microsoft.com/office/drawing/2014/main" xmlns="" id="{E5D6E8EB-E1C5-4CC2-8C28-8623DA44C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0 h 54"/>
                  <a:gd name="T2" fmla="*/ 1 w 369"/>
                  <a:gd name="T3" fmla="*/ 0 h 54"/>
                  <a:gd name="T4" fmla="*/ 1 w 369"/>
                  <a:gd name="T5" fmla="*/ 0 h 54"/>
                  <a:gd name="T6" fmla="*/ 1 w 369"/>
                  <a:gd name="T7" fmla="*/ 0 h 54"/>
                  <a:gd name="T8" fmla="*/ 1 w 369"/>
                  <a:gd name="T9" fmla="*/ 0 h 54"/>
                  <a:gd name="T10" fmla="*/ 1 w 369"/>
                  <a:gd name="T11" fmla="*/ 0 h 54"/>
                  <a:gd name="T12" fmla="*/ 1 w 369"/>
                  <a:gd name="T13" fmla="*/ 0 h 54"/>
                  <a:gd name="T14" fmla="*/ 1 w 369"/>
                  <a:gd name="T15" fmla="*/ 0 h 54"/>
                  <a:gd name="T16" fmla="*/ 1 w 369"/>
                  <a:gd name="T17" fmla="*/ 0 h 54"/>
                  <a:gd name="T18" fmla="*/ 1 w 369"/>
                  <a:gd name="T19" fmla="*/ 0 h 54"/>
                  <a:gd name="T20" fmla="*/ 1 w 369"/>
                  <a:gd name="T21" fmla="*/ 0 h 54"/>
                  <a:gd name="T22" fmla="*/ 1 w 369"/>
                  <a:gd name="T23" fmla="*/ 0 h 54"/>
                  <a:gd name="T24" fmla="*/ 1 w 369"/>
                  <a:gd name="T25" fmla="*/ 0 h 54"/>
                  <a:gd name="T26" fmla="*/ 2 w 369"/>
                  <a:gd name="T27" fmla="*/ 0 h 54"/>
                  <a:gd name="T28" fmla="*/ 2 w 369"/>
                  <a:gd name="T29" fmla="*/ 0 h 54"/>
                  <a:gd name="T30" fmla="*/ 2 w 369"/>
                  <a:gd name="T31" fmla="*/ 0 h 54"/>
                  <a:gd name="T32" fmla="*/ 2 w 369"/>
                  <a:gd name="T33" fmla="*/ 0 h 54"/>
                  <a:gd name="T34" fmla="*/ 2 w 369"/>
                  <a:gd name="T35" fmla="*/ 0 h 54"/>
                  <a:gd name="T36" fmla="*/ 2 w 369"/>
                  <a:gd name="T37" fmla="*/ 0 h 54"/>
                  <a:gd name="T38" fmla="*/ 2 w 369"/>
                  <a:gd name="T39" fmla="*/ 0 h 54"/>
                  <a:gd name="T40" fmla="*/ 2 w 369"/>
                  <a:gd name="T41" fmla="*/ 0 h 54"/>
                  <a:gd name="T42" fmla="*/ 3 w 369"/>
                  <a:gd name="T43" fmla="*/ 0 h 54"/>
                  <a:gd name="T44" fmla="*/ 3 w 369"/>
                  <a:gd name="T45" fmla="*/ 0 h 54"/>
                  <a:gd name="T46" fmla="*/ 3 w 369"/>
                  <a:gd name="T47" fmla="*/ 0 h 54"/>
                  <a:gd name="T48" fmla="*/ 3 w 369"/>
                  <a:gd name="T49" fmla="*/ 0 h 54"/>
                  <a:gd name="T50" fmla="*/ 3 w 369"/>
                  <a:gd name="T51" fmla="*/ 0 h 54"/>
                  <a:gd name="T52" fmla="*/ 3 w 369"/>
                  <a:gd name="T53" fmla="*/ 0 h 54"/>
                  <a:gd name="T54" fmla="*/ 3 w 369"/>
                  <a:gd name="T55" fmla="*/ 0 h 54"/>
                  <a:gd name="T56" fmla="*/ 3 w 369"/>
                  <a:gd name="T57" fmla="*/ 0 h 54"/>
                  <a:gd name="T58" fmla="*/ 3 w 369"/>
                  <a:gd name="T59" fmla="*/ 0 h 54"/>
                  <a:gd name="T60" fmla="*/ 3 w 369"/>
                  <a:gd name="T61" fmla="*/ 0 h 54"/>
                  <a:gd name="T62" fmla="*/ 3 w 369"/>
                  <a:gd name="T63" fmla="*/ 0 h 54"/>
                  <a:gd name="T64" fmla="*/ 3 w 369"/>
                  <a:gd name="T65" fmla="*/ 0 h 54"/>
                  <a:gd name="T66" fmla="*/ 3 w 369"/>
                  <a:gd name="T67" fmla="*/ 0 h 54"/>
                  <a:gd name="T68" fmla="*/ 3 w 369"/>
                  <a:gd name="T69" fmla="*/ 0 h 54"/>
                  <a:gd name="T70" fmla="*/ 3 w 369"/>
                  <a:gd name="T71" fmla="*/ 0 h 54"/>
                  <a:gd name="T72" fmla="*/ 3 w 369"/>
                  <a:gd name="T73" fmla="*/ 0 h 54"/>
                  <a:gd name="T74" fmla="*/ 3 w 369"/>
                  <a:gd name="T75" fmla="*/ 0 h 54"/>
                  <a:gd name="T76" fmla="*/ 3 w 369"/>
                  <a:gd name="T77" fmla="*/ 0 h 54"/>
                  <a:gd name="T78" fmla="*/ 2 w 369"/>
                  <a:gd name="T79" fmla="*/ 0 h 54"/>
                  <a:gd name="T80" fmla="*/ 2 w 369"/>
                  <a:gd name="T81" fmla="*/ 0 h 54"/>
                  <a:gd name="T82" fmla="*/ 2 w 369"/>
                  <a:gd name="T83" fmla="*/ 0 h 54"/>
                  <a:gd name="T84" fmla="*/ 2 w 369"/>
                  <a:gd name="T85" fmla="*/ 0 h 54"/>
                  <a:gd name="T86" fmla="*/ 1 w 369"/>
                  <a:gd name="T87" fmla="*/ 0 h 54"/>
                  <a:gd name="T88" fmla="*/ 1 w 369"/>
                  <a:gd name="T89" fmla="*/ 0 h 54"/>
                  <a:gd name="T90" fmla="*/ 1 w 369"/>
                  <a:gd name="T91" fmla="*/ 0 h 54"/>
                  <a:gd name="T92" fmla="*/ 1 w 369"/>
                  <a:gd name="T93" fmla="*/ 0 h 54"/>
                  <a:gd name="T94" fmla="*/ 1 w 369"/>
                  <a:gd name="T95" fmla="*/ 0 h 54"/>
                  <a:gd name="T96" fmla="*/ 1 w 369"/>
                  <a:gd name="T97" fmla="*/ 0 h 54"/>
                  <a:gd name="T98" fmla="*/ 1 w 369"/>
                  <a:gd name="T99" fmla="*/ 0 h 54"/>
                  <a:gd name="T100" fmla="*/ 0 w 369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3" name="Freeform 15">
                <a:extLst>
                  <a:ext uri="{FF2B5EF4-FFF2-40B4-BE49-F238E27FC236}">
                    <a16:creationId xmlns:a16="http://schemas.microsoft.com/office/drawing/2014/main" xmlns="" id="{9B21DD3A-AA00-4BDF-8352-DD6E39791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1 w 72"/>
                  <a:gd name="T1" fmla="*/ 5 h 573"/>
                  <a:gd name="T2" fmla="*/ 1 w 72"/>
                  <a:gd name="T3" fmla="*/ 4 h 573"/>
                  <a:gd name="T4" fmla="*/ 1 w 72"/>
                  <a:gd name="T5" fmla="*/ 3 h 573"/>
                  <a:gd name="T6" fmla="*/ 1 w 72"/>
                  <a:gd name="T7" fmla="*/ 3 h 573"/>
                  <a:gd name="T8" fmla="*/ 1 w 72"/>
                  <a:gd name="T9" fmla="*/ 2 h 573"/>
                  <a:gd name="T10" fmla="*/ 1 w 72"/>
                  <a:gd name="T11" fmla="*/ 2 h 573"/>
                  <a:gd name="T12" fmla="*/ 1 w 72"/>
                  <a:gd name="T13" fmla="*/ 1 h 573"/>
                  <a:gd name="T14" fmla="*/ 1 w 72"/>
                  <a:gd name="T15" fmla="*/ 1 h 573"/>
                  <a:gd name="T16" fmla="*/ 1 w 72"/>
                  <a:gd name="T17" fmla="*/ 0 h 573"/>
                  <a:gd name="T18" fmla="*/ 1 w 72"/>
                  <a:gd name="T19" fmla="*/ 0 h 573"/>
                  <a:gd name="T20" fmla="*/ 1 w 72"/>
                  <a:gd name="T21" fmla="*/ 1 h 573"/>
                  <a:gd name="T22" fmla="*/ 1 w 72"/>
                  <a:gd name="T23" fmla="*/ 1 h 573"/>
                  <a:gd name="T24" fmla="*/ 1 w 72"/>
                  <a:gd name="T25" fmla="*/ 2 h 573"/>
                  <a:gd name="T26" fmla="*/ 1 w 72"/>
                  <a:gd name="T27" fmla="*/ 2 h 573"/>
                  <a:gd name="T28" fmla="*/ 0 w 72"/>
                  <a:gd name="T29" fmla="*/ 3 h 573"/>
                  <a:gd name="T30" fmla="*/ 0 w 72"/>
                  <a:gd name="T31" fmla="*/ 3 h 573"/>
                  <a:gd name="T32" fmla="*/ 0 w 72"/>
                  <a:gd name="T33" fmla="*/ 4 h 573"/>
                  <a:gd name="T34" fmla="*/ 0 w 72"/>
                  <a:gd name="T35" fmla="*/ 5 h 573"/>
                  <a:gd name="T36" fmla="*/ 1 w 72"/>
                  <a:gd name="T37" fmla="*/ 5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4" name="Freeform 16">
                <a:extLst>
                  <a:ext uri="{FF2B5EF4-FFF2-40B4-BE49-F238E27FC236}">
                    <a16:creationId xmlns:a16="http://schemas.microsoft.com/office/drawing/2014/main" xmlns="" id="{F7420077-149A-49B9-813C-26986D19E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1 w 80"/>
                  <a:gd name="T1" fmla="*/ 2 h 206"/>
                  <a:gd name="T2" fmla="*/ 1 w 80"/>
                  <a:gd name="T3" fmla="*/ 2 h 206"/>
                  <a:gd name="T4" fmla="*/ 1 w 80"/>
                  <a:gd name="T5" fmla="*/ 2 h 206"/>
                  <a:gd name="T6" fmla="*/ 1 w 80"/>
                  <a:gd name="T7" fmla="*/ 2 h 206"/>
                  <a:gd name="T8" fmla="*/ 1 w 80"/>
                  <a:gd name="T9" fmla="*/ 1 h 206"/>
                  <a:gd name="T10" fmla="*/ 1 w 80"/>
                  <a:gd name="T11" fmla="*/ 1 h 206"/>
                  <a:gd name="T12" fmla="*/ 1 w 80"/>
                  <a:gd name="T13" fmla="*/ 1 h 206"/>
                  <a:gd name="T14" fmla="*/ 1 w 80"/>
                  <a:gd name="T15" fmla="*/ 1 h 206"/>
                  <a:gd name="T16" fmla="*/ 1 w 80"/>
                  <a:gd name="T17" fmla="*/ 0 h 206"/>
                  <a:gd name="T18" fmla="*/ 1 w 80"/>
                  <a:gd name="T19" fmla="*/ 1 h 206"/>
                  <a:gd name="T20" fmla="*/ 1 w 80"/>
                  <a:gd name="T21" fmla="*/ 1 h 206"/>
                  <a:gd name="T22" fmla="*/ 1 w 80"/>
                  <a:gd name="T23" fmla="*/ 1 h 206"/>
                  <a:gd name="T24" fmla="*/ 1 w 80"/>
                  <a:gd name="T25" fmla="*/ 1 h 206"/>
                  <a:gd name="T26" fmla="*/ 0 w 80"/>
                  <a:gd name="T27" fmla="*/ 2 h 206"/>
                  <a:gd name="T28" fmla="*/ 1 w 80"/>
                  <a:gd name="T29" fmla="*/ 2 h 206"/>
                  <a:gd name="T30" fmla="*/ 1 w 80"/>
                  <a:gd name="T31" fmla="*/ 2 h 206"/>
                  <a:gd name="T32" fmla="*/ 1 w 80"/>
                  <a:gd name="T33" fmla="*/ 2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5" name="Freeform 17">
                <a:extLst>
                  <a:ext uri="{FF2B5EF4-FFF2-40B4-BE49-F238E27FC236}">
                    <a16:creationId xmlns:a16="http://schemas.microsoft.com/office/drawing/2014/main" xmlns="" id="{796D4F77-0B04-4199-8A4B-CBEEF96F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1 w 112"/>
                  <a:gd name="T1" fmla="*/ 3 h 302"/>
                  <a:gd name="T2" fmla="*/ 1 w 112"/>
                  <a:gd name="T3" fmla="*/ 3 h 302"/>
                  <a:gd name="T4" fmla="*/ 1 w 112"/>
                  <a:gd name="T5" fmla="*/ 3 h 302"/>
                  <a:gd name="T6" fmla="*/ 1 w 112"/>
                  <a:gd name="T7" fmla="*/ 3 h 302"/>
                  <a:gd name="T8" fmla="*/ 1 w 112"/>
                  <a:gd name="T9" fmla="*/ 3 h 302"/>
                  <a:gd name="T10" fmla="*/ 1 w 112"/>
                  <a:gd name="T11" fmla="*/ 2 h 302"/>
                  <a:gd name="T12" fmla="*/ 1 w 112"/>
                  <a:gd name="T13" fmla="*/ 2 h 302"/>
                  <a:gd name="T14" fmla="*/ 1 w 112"/>
                  <a:gd name="T15" fmla="*/ 2 h 302"/>
                  <a:gd name="T16" fmla="*/ 1 w 112"/>
                  <a:gd name="T17" fmla="*/ 1 h 302"/>
                  <a:gd name="T18" fmla="*/ 1 w 112"/>
                  <a:gd name="T19" fmla="*/ 1 h 302"/>
                  <a:gd name="T20" fmla="*/ 1 w 112"/>
                  <a:gd name="T21" fmla="*/ 1 h 302"/>
                  <a:gd name="T22" fmla="*/ 1 w 112"/>
                  <a:gd name="T23" fmla="*/ 1 h 302"/>
                  <a:gd name="T24" fmla="*/ 0 w 112"/>
                  <a:gd name="T25" fmla="*/ 0 h 302"/>
                  <a:gd name="T26" fmla="*/ 1 w 112"/>
                  <a:gd name="T27" fmla="*/ 1 h 302"/>
                  <a:gd name="T28" fmla="*/ 1 w 112"/>
                  <a:gd name="T29" fmla="*/ 1 h 302"/>
                  <a:gd name="T30" fmla="*/ 1 w 112"/>
                  <a:gd name="T31" fmla="*/ 1 h 302"/>
                  <a:gd name="T32" fmla="*/ 1 w 112"/>
                  <a:gd name="T33" fmla="*/ 1 h 302"/>
                  <a:gd name="T34" fmla="*/ 1 w 112"/>
                  <a:gd name="T35" fmla="*/ 2 h 302"/>
                  <a:gd name="T36" fmla="*/ 1 w 112"/>
                  <a:gd name="T37" fmla="*/ 2 h 302"/>
                  <a:gd name="T38" fmla="*/ 1 w 112"/>
                  <a:gd name="T39" fmla="*/ 3 h 302"/>
                  <a:gd name="T40" fmla="*/ 1 w 112"/>
                  <a:gd name="T41" fmla="*/ 3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6" name="Freeform 18">
                <a:extLst>
                  <a:ext uri="{FF2B5EF4-FFF2-40B4-BE49-F238E27FC236}">
                    <a16:creationId xmlns:a16="http://schemas.microsoft.com/office/drawing/2014/main" xmlns="" id="{203E3569-0D60-49C1-840A-C378A59B2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0 w 101"/>
                  <a:gd name="T5" fmla="*/ 0 h 23"/>
                  <a:gd name="T6" fmla="*/ 0 w 101"/>
                  <a:gd name="T7" fmla="*/ 0 h 23"/>
                  <a:gd name="T8" fmla="*/ 0 w 101"/>
                  <a:gd name="T9" fmla="*/ 0 h 23"/>
                  <a:gd name="T10" fmla="*/ 0 w 101"/>
                  <a:gd name="T11" fmla="*/ 0 h 23"/>
                  <a:gd name="T12" fmla="*/ 0 w 101"/>
                  <a:gd name="T13" fmla="*/ 0 h 23"/>
                  <a:gd name="T14" fmla="*/ 0 w 101"/>
                  <a:gd name="T15" fmla="*/ 0 h 23"/>
                  <a:gd name="T16" fmla="*/ 0 w 101"/>
                  <a:gd name="T17" fmla="*/ 0 h 23"/>
                  <a:gd name="T18" fmla="*/ 0 w 101"/>
                  <a:gd name="T19" fmla="*/ 0 h 23"/>
                  <a:gd name="T20" fmla="*/ 0 w 101"/>
                  <a:gd name="T21" fmla="*/ 0 h 23"/>
                  <a:gd name="T22" fmla="*/ 0 w 101"/>
                  <a:gd name="T23" fmla="*/ 0 h 23"/>
                  <a:gd name="T24" fmla="*/ 0 w 101"/>
                  <a:gd name="T25" fmla="*/ 0 h 23"/>
                  <a:gd name="T26" fmla="*/ 0 w 101"/>
                  <a:gd name="T27" fmla="*/ 0 h 23"/>
                  <a:gd name="T28" fmla="*/ 0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7" name="Freeform 19">
                <a:extLst>
                  <a:ext uri="{FF2B5EF4-FFF2-40B4-BE49-F238E27FC236}">
                    <a16:creationId xmlns:a16="http://schemas.microsoft.com/office/drawing/2014/main" xmlns="" id="{D99AEB4F-47F9-4665-BB8A-3C1C2A09C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1 w 120"/>
                  <a:gd name="T5" fmla="*/ 0 h 31"/>
                  <a:gd name="T6" fmla="*/ 1 w 120"/>
                  <a:gd name="T7" fmla="*/ 0 h 31"/>
                  <a:gd name="T8" fmla="*/ 1 w 120"/>
                  <a:gd name="T9" fmla="*/ 0 h 31"/>
                  <a:gd name="T10" fmla="*/ 1 w 120"/>
                  <a:gd name="T11" fmla="*/ 0 h 31"/>
                  <a:gd name="T12" fmla="*/ 1 w 120"/>
                  <a:gd name="T13" fmla="*/ 0 h 31"/>
                  <a:gd name="T14" fmla="*/ 1 w 120"/>
                  <a:gd name="T15" fmla="*/ 0 h 31"/>
                  <a:gd name="T16" fmla="*/ 1 w 120"/>
                  <a:gd name="T17" fmla="*/ 0 h 31"/>
                  <a:gd name="T18" fmla="*/ 1 w 120"/>
                  <a:gd name="T19" fmla="*/ 0 h 31"/>
                  <a:gd name="T20" fmla="*/ 1 w 120"/>
                  <a:gd name="T21" fmla="*/ 0 h 31"/>
                  <a:gd name="T22" fmla="*/ 1 w 120"/>
                  <a:gd name="T23" fmla="*/ 0 h 31"/>
                  <a:gd name="T24" fmla="*/ 1 w 120"/>
                  <a:gd name="T25" fmla="*/ 0 h 31"/>
                  <a:gd name="T26" fmla="*/ 1 w 120"/>
                  <a:gd name="T27" fmla="*/ 0 h 31"/>
                  <a:gd name="T28" fmla="*/ 1 w 120"/>
                  <a:gd name="T29" fmla="*/ 0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8" name="Freeform 20">
                <a:extLst>
                  <a:ext uri="{FF2B5EF4-FFF2-40B4-BE49-F238E27FC236}">
                    <a16:creationId xmlns:a16="http://schemas.microsoft.com/office/drawing/2014/main" xmlns="" id="{201A9093-9E6B-4522-A3F9-6C642044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1 w 124"/>
                  <a:gd name="T5" fmla="*/ 0 h 25"/>
                  <a:gd name="T6" fmla="*/ 1 w 124"/>
                  <a:gd name="T7" fmla="*/ 0 h 25"/>
                  <a:gd name="T8" fmla="*/ 1 w 124"/>
                  <a:gd name="T9" fmla="*/ 0 h 25"/>
                  <a:gd name="T10" fmla="*/ 1 w 124"/>
                  <a:gd name="T11" fmla="*/ 0 h 25"/>
                  <a:gd name="T12" fmla="*/ 1 w 124"/>
                  <a:gd name="T13" fmla="*/ 0 h 25"/>
                  <a:gd name="T14" fmla="*/ 1 w 124"/>
                  <a:gd name="T15" fmla="*/ 0 h 25"/>
                  <a:gd name="T16" fmla="*/ 1 w 124"/>
                  <a:gd name="T17" fmla="*/ 0 h 25"/>
                  <a:gd name="T18" fmla="*/ 1 w 124"/>
                  <a:gd name="T19" fmla="*/ 0 h 25"/>
                  <a:gd name="T20" fmla="*/ 1 w 124"/>
                  <a:gd name="T21" fmla="*/ 0 h 25"/>
                  <a:gd name="T22" fmla="*/ 1 w 124"/>
                  <a:gd name="T23" fmla="*/ 0 h 25"/>
                  <a:gd name="T24" fmla="*/ 1 w 124"/>
                  <a:gd name="T25" fmla="*/ 0 h 25"/>
                  <a:gd name="T26" fmla="*/ 1 w 124"/>
                  <a:gd name="T27" fmla="*/ 0 h 25"/>
                  <a:gd name="T28" fmla="*/ 1 w 124"/>
                  <a:gd name="T29" fmla="*/ 0 h 25"/>
                  <a:gd name="T30" fmla="*/ 1 w 124"/>
                  <a:gd name="T31" fmla="*/ 0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9" name="Freeform 21">
                <a:extLst>
                  <a:ext uri="{FF2B5EF4-FFF2-40B4-BE49-F238E27FC236}">
                    <a16:creationId xmlns:a16="http://schemas.microsoft.com/office/drawing/2014/main" xmlns="" id="{1FC6F733-8514-4054-A0AB-2B7CFEB7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1 w 112"/>
                  <a:gd name="T5" fmla="*/ 0 h 19"/>
                  <a:gd name="T6" fmla="*/ 1 w 112"/>
                  <a:gd name="T7" fmla="*/ 0 h 19"/>
                  <a:gd name="T8" fmla="*/ 1 w 112"/>
                  <a:gd name="T9" fmla="*/ 1 h 19"/>
                  <a:gd name="T10" fmla="*/ 1 w 112"/>
                  <a:gd name="T11" fmla="*/ 1 h 19"/>
                  <a:gd name="T12" fmla="*/ 1 w 112"/>
                  <a:gd name="T13" fmla="*/ 1 h 19"/>
                  <a:gd name="T14" fmla="*/ 1 w 112"/>
                  <a:gd name="T15" fmla="*/ 1 h 19"/>
                  <a:gd name="T16" fmla="*/ 1 w 112"/>
                  <a:gd name="T17" fmla="*/ 1 h 19"/>
                  <a:gd name="T18" fmla="*/ 1 w 112"/>
                  <a:gd name="T19" fmla="*/ 1 h 19"/>
                  <a:gd name="T20" fmla="*/ 1 w 112"/>
                  <a:gd name="T21" fmla="*/ 1 h 19"/>
                  <a:gd name="T22" fmla="*/ 1 w 112"/>
                  <a:gd name="T23" fmla="*/ 1 h 19"/>
                  <a:gd name="T24" fmla="*/ 1 w 112"/>
                  <a:gd name="T25" fmla="*/ 1 h 19"/>
                  <a:gd name="T26" fmla="*/ 1 w 112"/>
                  <a:gd name="T27" fmla="*/ 1 h 19"/>
                  <a:gd name="T28" fmla="*/ 1 w 112"/>
                  <a:gd name="T29" fmla="*/ 1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0" name="Freeform 22">
                <a:extLst>
                  <a:ext uri="{FF2B5EF4-FFF2-40B4-BE49-F238E27FC236}">
                    <a16:creationId xmlns:a16="http://schemas.microsoft.com/office/drawing/2014/main" xmlns="" id="{F24CA55B-64B0-42FB-BFC8-33EAD5E47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0 h 15"/>
                  <a:gd name="T2" fmla="*/ 1 w 94"/>
                  <a:gd name="T3" fmla="*/ 0 h 15"/>
                  <a:gd name="T4" fmla="*/ 1 w 94"/>
                  <a:gd name="T5" fmla="*/ 0 h 15"/>
                  <a:gd name="T6" fmla="*/ 1 w 94"/>
                  <a:gd name="T7" fmla="*/ 0 h 15"/>
                  <a:gd name="T8" fmla="*/ 1 w 94"/>
                  <a:gd name="T9" fmla="*/ 0 h 15"/>
                  <a:gd name="T10" fmla="*/ 1 w 94"/>
                  <a:gd name="T11" fmla="*/ 0 h 15"/>
                  <a:gd name="T12" fmla="*/ 1 w 94"/>
                  <a:gd name="T13" fmla="*/ 0 h 15"/>
                  <a:gd name="T14" fmla="*/ 1 w 94"/>
                  <a:gd name="T15" fmla="*/ 0 h 15"/>
                  <a:gd name="T16" fmla="*/ 1 w 94"/>
                  <a:gd name="T17" fmla="*/ 0 h 15"/>
                  <a:gd name="T18" fmla="*/ 1 w 94"/>
                  <a:gd name="T19" fmla="*/ 0 h 15"/>
                  <a:gd name="T20" fmla="*/ 1 w 94"/>
                  <a:gd name="T21" fmla="*/ 0 h 15"/>
                  <a:gd name="T22" fmla="*/ 1 w 94"/>
                  <a:gd name="T23" fmla="*/ 0 h 15"/>
                  <a:gd name="T24" fmla="*/ 1 w 94"/>
                  <a:gd name="T25" fmla="*/ 0 h 15"/>
                  <a:gd name="T26" fmla="*/ 1 w 94"/>
                  <a:gd name="T27" fmla="*/ 0 h 15"/>
                  <a:gd name="T28" fmla="*/ 1 w 94"/>
                  <a:gd name="T29" fmla="*/ 0 h 15"/>
                  <a:gd name="T30" fmla="*/ 1 w 94"/>
                  <a:gd name="T31" fmla="*/ 0 h 15"/>
                  <a:gd name="T32" fmla="*/ 0 w 9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1" name="Freeform 23">
                <a:extLst>
                  <a:ext uri="{FF2B5EF4-FFF2-40B4-BE49-F238E27FC236}">
                    <a16:creationId xmlns:a16="http://schemas.microsoft.com/office/drawing/2014/main" xmlns="" id="{76DDE409-792F-4BBB-AD5E-86E99D929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1 h 18"/>
                  <a:gd name="T2" fmla="*/ 1 w 46"/>
                  <a:gd name="T3" fmla="*/ 1 h 18"/>
                  <a:gd name="T4" fmla="*/ 1 w 46"/>
                  <a:gd name="T5" fmla="*/ 1 h 18"/>
                  <a:gd name="T6" fmla="*/ 1 w 46"/>
                  <a:gd name="T7" fmla="*/ 1 h 18"/>
                  <a:gd name="T8" fmla="*/ 1 w 46"/>
                  <a:gd name="T9" fmla="*/ 1 h 18"/>
                  <a:gd name="T10" fmla="*/ 1 w 46"/>
                  <a:gd name="T11" fmla="*/ 1 h 18"/>
                  <a:gd name="T12" fmla="*/ 1 w 46"/>
                  <a:gd name="T13" fmla="*/ 0 h 18"/>
                  <a:gd name="T14" fmla="*/ 1 w 46"/>
                  <a:gd name="T15" fmla="*/ 1 h 18"/>
                  <a:gd name="T16" fmla="*/ 1 w 46"/>
                  <a:gd name="T17" fmla="*/ 1 h 18"/>
                  <a:gd name="T18" fmla="*/ 1 w 46"/>
                  <a:gd name="T19" fmla="*/ 1 h 18"/>
                  <a:gd name="T20" fmla="*/ 1 w 46"/>
                  <a:gd name="T21" fmla="*/ 1 h 18"/>
                  <a:gd name="T22" fmla="*/ 1 w 46"/>
                  <a:gd name="T23" fmla="*/ 1 h 18"/>
                  <a:gd name="T24" fmla="*/ 1 w 46"/>
                  <a:gd name="T25" fmla="*/ 1 h 18"/>
                  <a:gd name="T26" fmla="*/ 1 w 46"/>
                  <a:gd name="T27" fmla="*/ 1 h 18"/>
                  <a:gd name="T28" fmla="*/ 1 w 46"/>
                  <a:gd name="T29" fmla="*/ 1 h 18"/>
                  <a:gd name="T30" fmla="*/ 1 w 46"/>
                  <a:gd name="T31" fmla="*/ 1 h 18"/>
                  <a:gd name="T32" fmla="*/ 0 w 46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2" name="Freeform 24">
                <a:extLst>
                  <a:ext uri="{FF2B5EF4-FFF2-40B4-BE49-F238E27FC236}">
                    <a16:creationId xmlns:a16="http://schemas.microsoft.com/office/drawing/2014/main" xmlns="" id="{52E2258D-3166-4A1F-859B-D60FFC1C3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0 w 86"/>
                  <a:gd name="T5" fmla="*/ 0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0 w 86"/>
                  <a:gd name="T13" fmla="*/ 0 h 23"/>
                  <a:gd name="T14" fmla="*/ 0 w 86"/>
                  <a:gd name="T15" fmla="*/ 0 h 23"/>
                  <a:gd name="T16" fmla="*/ 0 w 86"/>
                  <a:gd name="T17" fmla="*/ 0 h 23"/>
                  <a:gd name="T18" fmla="*/ 0 w 86"/>
                  <a:gd name="T19" fmla="*/ 0 h 23"/>
                  <a:gd name="T20" fmla="*/ 0 w 86"/>
                  <a:gd name="T21" fmla="*/ 0 h 23"/>
                  <a:gd name="T22" fmla="*/ 0 w 86"/>
                  <a:gd name="T23" fmla="*/ 0 h 23"/>
                  <a:gd name="T24" fmla="*/ 0 w 86"/>
                  <a:gd name="T25" fmla="*/ 0 h 23"/>
                  <a:gd name="T26" fmla="*/ 0 w 86"/>
                  <a:gd name="T27" fmla="*/ 0 h 23"/>
                  <a:gd name="T28" fmla="*/ 0 w 86"/>
                  <a:gd name="T29" fmla="*/ 0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3" name="Freeform 25">
                <a:extLst>
                  <a:ext uri="{FF2B5EF4-FFF2-40B4-BE49-F238E27FC236}">
                    <a16:creationId xmlns:a16="http://schemas.microsoft.com/office/drawing/2014/main" xmlns="" id="{7D66BF2D-74B1-453E-8D14-2AE06E234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1 w 121"/>
                  <a:gd name="T5" fmla="*/ 0 h 24"/>
                  <a:gd name="T6" fmla="*/ 1 w 121"/>
                  <a:gd name="T7" fmla="*/ 0 h 24"/>
                  <a:gd name="T8" fmla="*/ 1 w 121"/>
                  <a:gd name="T9" fmla="*/ 1 h 24"/>
                  <a:gd name="T10" fmla="*/ 1 w 121"/>
                  <a:gd name="T11" fmla="*/ 1 h 24"/>
                  <a:gd name="T12" fmla="*/ 1 w 121"/>
                  <a:gd name="T13" fmla="*/ 1 h 24"/>
                  <a:gd name="T14" fmla="*/ 1 w 121"/>
                  <a:gd name="T15" fmla="*/ 1 h 24"/>
                  <a:gd name="T16" fmla="*/ 1 w 121"/>
                  <a:gd name="T17" fmla="*/ 1 h 24"/>
                  <a:gd name="T18" fmla="*/ 1 w 121"/>
                  <a:gd name="T19" fmla="*/ 1 h 24"/>
                  <a:gd name="T20" fmla="*/ 1 w 121"/>
                  <a:gd name="T21" fmla="*/ 1 h 24"/>
                  <a:gd name="T22" fmla="*/ 1 w 121"/>
                  <a:gd name="T23" fmla="*/ 1 h 24"/>
                  <a:gd name="T24" fmla="*/ 1 w 121"/>
                  <a:gd name="T25" fmla="*/ 1 h 24"/>
                  <a:gd name="T26" fmla="*/ 1 w 121"/>
                  <a:gd name="T27" fmla="*/ 1 h 24"/>
                  <a:gd name="T28" fmla="*/ 1 w 121"/>
                  <a:gd name="T29" fmla="*/ 1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4" name="Freeform 26">
                <a:extLst>
                  <a:ext uri="{FF2B5EF4-FFF2-40B4-BE49-F238E27FC236}">
                    <a16:creationId xmlns:a16="http://schemas.microsoft.com/office/drawing/2014/main" xmlns="" id="{4961E2BD-9FD5-48F1-84E5-5FC737B0E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1 h 14"/>
                  <a:gd name="T2" fmla="*/ 1 w 110"/>
                  <a:gd name="T3" fmla="*/ 1 h 14"/>
                  <a:gd name="T4" fmla="*/ 1 w 110"/>
                  <a:gd name="T5" fmla="*/ 1 h 14"/>
                  <a:gd name="T6" fmla="*/ 1 w 110"/>
                  <a:gd name="T7" fmla="*/ 1 h 14"/>
                  <a:gd name="T8" fmla="*/ 1 w 110"/>
                  <a:gd name="T9" fmla="*/ 0 h 14"/>
                  <a:gd name="T10" fmla="*/ 1 w 110"/>
                  <a:gd name="T11" fmla="*/ 0 h 14"/>
                  <a:gd name="T12" fmla="*/ 1 w 110"/>
                  <a:gd name="T13" fmla="*/ 1 h 14"/>
                  <a:gd name="T14" fmla="*/ 1 w 110"/>
                  <a:gd name="T15" fmla="*/ 1 h 14"/>
                  <a:gd name="T16" fmla="*/ 1 w 110"/>
                  <a:gd name="T17" fmla="*/ 1 h 14"/>
                  <a:gd name="T18" fmla="*/ 1 w 110"/>
                  <a:gd name="T19" fmla="*/ 1 h 14"/>
                  <a:gd name="T20" fmla="*/ 1 w 110"/>
                  <a:gd name="T21" fmla="*/ 1 h 14"/>
                  <a:gd name="T22" fmla="*/ 1 w 110"/>
                  <a:gd name="T23" fmla="*/ 1 h 14"/>
                  <a:gd name="T24" fmla="*/ 1 w 110"/>
                  <a:gd name="T25" fmla="*/ 1 h 14"/>
                  <a:gd name="T26" fmla="*/ 1 w 110"/>
                  <a:gd name="T27" fmla="*/ 1 h 14"/>
                  <a:gd name="T28" fmla="*/ 1 w 110"/>
                  <a:gd name="T29" fmla="*/ 1 h 14"/>
                  <a:gd name="T30" fmla="*/ 1 w 110"/>
                  <a:gd name="T31" fmla="*/ 1 h 14"/>
                  <a:gd name="T32" fmla="*/ 0 w 11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5" name="Freeform 27">
                <a:extLst>
                  <a:ext uri="{FF2B5EF4-FFF2-40B4-BE49-F238E27FC236}">
                    <a16:creationId xmlns:a16="http://schemas.microsoft.com/office/drawing/2014/main" xmlns="" id="{B647E8FC-E110-4F41-9EE7-865CAB1C5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0 w 89"/>
                  <a:gd name="T5" fmla="*/ 0 h 14"/>
                  <a:gd name="T6" fmla="*/ 0 w 89"/>
                  <a:gd name="T7" fmla="*/ 0 h 14"/>
                  <a:gd name="T8" fmla="*/ 0 w 89"/>
                  <a:gd name="T9" fmla="*/ 1 h 14"/>
                  <a:gd name="T10" fmla="*/ 0 w 89"/>
                  <a:gd name="T11" fmla="*/ 1 h 14"/>
                  <a:gd name="T12" fmla="*/ 0 w 89"/>
                  <a:gd name="T13" fmla="*/ 1 h 14"/>
                  <a:gd name="T14" fmla="*/ 0 w 89"/>
                  <a:gd name="T15" fmla="*/ 1 h 14"/>
                  <a:gd name="T16" fmla="*/ 0 w 89"/>
                  <a:gd name="T17" fmla="*/ 1 h 14"/>
                  <a:gd name="T18" fmla="*/ 0 w 89"/>
                  <a:gd name="T19" fmla="*/ 1 h 14"/>
                  <a:gd name="T20" fmla="*/ 0 w 89"/>
                  <a:gd name="T21" fmla="*/ 1 h 14"/>
                  <a:gd name="T22" fmla="*/ 0 w 89"/>
                  <a:gd name="T23" fmla="*/ 1 h 14"/>
                  <a:gd name="T24" fmla="*/ 0 w 89"/>
                  <a:gd name="T25" fmla="*/ 1 h 14"/>
                  <a:gd name="T26" fmla="*/ 0 w 89"/>
                  <a:gd name="T27" fmla="*/ 1 h 14"/>
                  <a:gd name="T28" fmla="*/ 0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6" name="Freeform 28">
                <a:extLst>
                  <a:ext uri="{FF2B5EF4-FFF2-40B4-BE49-F238E27FC236}">
                    <a16:creationId xmlns:a16="http://schemas.microsoft.com/office/drawing/2014/main" xmlns="" id="{B7C0FAFC-96C2-4310-823F-99F6F2681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1 h 14"/>
                  <a:gd name="T2" fmla="*/ 0 w 55"/>
                  <a:gd name="T3" fmla="*/ 1 h 14"/>
                  <a:gd name="T4" fmla="*/ 0 w 55"/>
                  <a:gd name="T5" fmla="*/ 1 h 14"/>
                  <a:gd name="T6" fmla="*/ 0 w 55"/>
                  <a:gd name="T7" fmla="*/ 1 h 14"/>
                  <a:gd name="T8" fmla="*/ 0 w 55"/>
                  <a:gd name="T9" fmla="*/ 1 h 14"/>
                  <a:gd name="T10" fmla="*/ 0 w 55"/>
                  <a:gd name="T11" fmla="*/ 0 h 14"/>
                  <a:gd name="T12" fmla="*/ 0 w 55"/>
                  <a:gd name="T13" fmla="*/ 1 h 14"/>
                  <a:gd name="T14" fmla="*/ 0 w 55"/>
                  <a:gd name="T15" fmla="*/ 1 h 14"/>
                  <a:gd name="T16" fmla="*/ 0 w 55"/>
                  <a:gd name="T17" fmla="*/ 1 h 14"/>
                  <a:gd name="T18" fmla="*/ 0 w 55"/>
                  <a:gd name="T19" fmla="*/ 1 h 14"/>
                  <a:gd name="T20" fmla="*/ 0 w 55"/>
                  <a:gd name="T21" fmla="*/ 1 h 14"/>
                  <a:gd name="T22" fmla="*/ 0 w 55"/>
                  <a:gd name="T23" fmla="*/ 1 h 14"/>
                  <a:gd name="T24" fmla="*/ 0 w 55"/>
                  <a:gd name="T25" fmla="*/ 1 h 14"/>
                  <a:gd name="T26" fmla="*/ 0 w 55"/>
                  <a:gd name="T27" fmla="*/ 1 h 14"/>
                  <a:gd name="T28" fmla="*/ 0 w 55"/>
                  <a:gd name="T29" fmla="*/ 1 h 14"/>
                  <a:gd name="T30" fmla="*/ 0 w 55"/>
                  <a:gd name="T31" fmla="*/ 1 h 14"/>
                  <a:gd name="T32" fmla="*/ 0 w 5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7" name="Freeform 29">
                <a:extLst>
                  <a:ext uri="{FF2B5EF4-FFF2-40B4-BE49-F238E27FC236}">
                    <a16:creationId xmlns:a16="http://schemas.microsoft.com/office/drawing/2014/main" xmlns="" id="{A6FD7FC0-7C20-4160-9295-E095A6F63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1 w 54"/>
                  <a:gd name="T1" fmla="*/ 0 h 23"/>
                  <a:gd name="T2" fmla="*/ 1 w 54"/>
                  <a:gd name="T3" fmla="*/ 0 h 23"/>
                  <a:gd name="T4" fmla="*/ 1 w 54"/>
                  <a:gd name="T5" fmla="*/ 0 h 23"/>
                  <a:gd name="T6" fmla="*/ 1 w 54"/>
                  <a:gd name="T7" fmla="*/ 0 h 23"/>
                  <a:gd name="T8" fmla="*/ 1 w 54"/>
                  <a:gd name="T9" fmla="*/ 0 h 23"/>
                  <a:gd name="T10" fmla="*/ 1 w 54"/>
                  <a:gd name="T11" fmla="*/ 0 h 23"/>
                  <a:gd name="T12" fmla="*/ 1 w 54"/>
                  <a:gd name="T13" fmla="*/ 0 h 23"/>
                  <a:gd name="T14" fmla="*/ 0 w 54"/>
                  <a:gd name="T15" fmla="*/ 0 h 23"/>
                  <a:gd name="T16" fmla="*/ 0 w 54"/>
                  <a:gd name="T17" fmla="*/ 0 h 23"/>
                  <a:gd name="T18" fmla="*/ 1 w 54"/>
                  <a:gd name="T19" fmla="*/ 0 h 23"/>
                  <a:gd name="T20" fmla="*/ 1 w 54"/>
                  <a:gd name="T21" fmla="*/ 0 h 23"/>
                  <a:gd name="T22" fmla="*/ 1 w 54"/>
                  <a:gd name="T23" fmla="*/ 0 h 23"/>
                  <a:gd name="T24" fmla="*/ 1 w 54"/>
                  <a:gd name="T25" fmla="*/ 0 h 23"/>
                  <a:gd name="T26" fmla="*/ 1 w 54"/>
                  <a:gd name="T27" fmla="*/ 0 h 23"/>
                  <a:gd name="T28" fmla="*/ 1 w 54"/>
                  <a:gd name="T29" fmla="*/ 0 h 23"/>
                  <a:gd name="T30" fmla="*/ 1 w 54"/>
                  <a:gd name="T31" fmla="*/ 0 h 23"/>
                  <a:gd name="T32" fmla="*/ 1 w 5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8" name="Freeform 30">
                <a:extLst>
                  <a:ext uri="{FF2B5EF4-FFF2-40B4-BE49-F238E27FC236}">
                    <a16:creationId xmlns:a16="http://schemas.microsoft.com/office/drawing/2014/main" xmlns="" id="{886F3201-BEDC-485C-BA44-90D6BBB49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1 h 52"/>
                  <a:gd name="T2" fmla="*/ 1 w 10"/>
                  <a:gd name="T3" fmla="*/ 1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1 h 52"/>
                  <a:gd name="T16" fmla="*/ 1 w 10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09" name="Freeform 31">
                <a:extLst>
                  <a:ext uri="{FF2B5EF4-FFF2-40B4-BE49-F238E27FC236}">
                    <a16:creationId xmlns:a16="http://schemas.microsoft.com/office/drawing/2014/main" xmlns="" id="{95D4449C-D4DD-4F1A-97E3-C6B2A670B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1 w 31"/>
                  <a:gd name="T1" fmla="*/ 1 h 44"/>
                  <a:gd name="T2" fmla="*/ 1 w 31"/>
                  <a:gd name="T3" fmla="*/ 1 h 44"/>
                  <a:gd name="T4" fmla="*/ 1 w 31"/>
                  <a:gd name="T5" fmla="*/ 1 h 44"/>
                  <a:gd name="T6" fmla="*/ 1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1 h 44"/>
                  <a:gd name="T16" fmla="*/ 1 w 31"/>
                  <a:gd name="T17" fmla="*/ 1 h 44"/>
                  <a:gd name="T18" fmla="*/ 1 w 31"/>
                  <a:gd name="T19" fmla="*/ 1 h 44"/>
                  <a:gd name="T20" fmla="*/ 1 w 31"/>
                  <a:gd name="T21" fmla="*/ 1 h 44"/>
                  <a:gd name="T22" fmla="*/ 1 w 31"/>
                  <a:gd name="T23" fmla="*/ 1 h 44"/>
                  <a:gd name="T24" fmla="*/ 1 w 31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0" name="Freeform 32">
                <a:extLst>
                  <a:ext uri="{FF2B5EF4-FFF2-40B4-BE49-F238E27FC236}">
                    <a16:creationId xmlns:a16="http://schemas.microsoft.com/office/drawing/2014/main" xmlns="" id="{11087DB5-6207-4A59-B72F-549053F13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1 h 15"/>
                  <a:gd name="T14" fmla="*/ 1 w 69"/>
                  <a:gd name="T15" fmla="*/ 1 h 15"/>
                  <a:gd name="T16" fmla="*/ 1 w 69"/>
                  <a:gd name="T17" fmla="*/ 1 h 15"/>
                  <a:gd name="T18" fmla="*/ 1 w 69"/>
                  <a:gd name="T19" fmla="*/ 1 h 15"/>
                  <a:gd name="T20" fmla="*/ 1 w 69"/>
                  <a:gd name="T21" fmla="*/ 1 h 15"/>
                  <a:gd name="T22" fmla="*/ 1 w 69"/>
                  <a:gd name="T23" fmla="*/ 1 h 15"/>
                  <a:gd name="T24" fmla="*/ 1 w 69"/>
                  <a:gd name="T25" fmla="*/ 1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0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1" name="Freeform 33">
                <a:extLst>
                  <a:ext uri="{FF2B5EF4-FFF2-40B4-BE49-F238E27FC236}">
                    <a16:creationId xmlns:a16="http://schemas.microsoft.com/office/drawing/2014/main" xmlns="" id="{452D4D03-A13F-4F62-9AE0-7075D32B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0 w 63"/>
                  <a:gd name="T5" fmla="*/ 1 h 28"/>
                  <a:gd name="T6" fmla="*/ 0 w 63"/>
                  <a:gd name="T7" fmla="*/ 1 h 28"/>
                  <a:gd name="T8" fmla="*/ 0 w 63"/>
                  <a:gd name="T9" fmla="*/ 1 h 28"/>
                  <a:gd name="T10" fmla="*/ 0 w 63"/>
                  <a:gd name="T11" fmla="*/ 1 h 28"/>
                  <a:gd name="T12" fmla="*/ 0 w 63"/>
                  <a:gd name="T13" fmla="*/ 1 h 28"/>
                  <a:gd name="T14" fmla="*/ 0 w 63"/>
                  <a:gd name="T15" fmla="*/ 1 h 28"/>
                  <a:gd name="T16" fmla="*/ 0 w 63"/>
                  <a:gd name="T17" fmla="*/ 1 h 28"/>
                  <a:gd name="T18" fmla="*/ 0 w 63"/>
                  <a:gd name="T19" fmla="*/ 1 h 28"/>
                  <a:gd name="T20" fmla="*/ 0 w 63"/>
                  <a:gd name="T21" fmla="*/ 1 h 28"/>
                  <a:gd name="T22" fmla="*/ 0 w 63"/>
                  <a:gd name="T23" fmla="*/ 1 h 28"/>
                  <a:gd name="T24" fmla="*/ 0 w 63"/>
                  <a:gd name="T25" fmla="*/ 1 h 28"/>
                  <a:gd name="T26" fmla="*/ 0 w 63"/>
                  <a:gd name="T27" fmla="*/ 1 h 28"/>
                  <a:gd name="T28" fmla="*/ 0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2" name="Freeform 34">
                <a:extLst>
                  <a:ext uri="{FF2B5EF4-FFF2-40B4-BE49-F238E27FC236}">
                    <a16:creationId xmlns:a16="http://schemas.microsoft.com/office/drawing/2014/main" xmlns="" id="{E2656F64-11B9-4A0F-AC4C-818012FB7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1 h 15"/>
                  <a:gd name="T2" fmla="*/ 0 w 64"/>
                  <a:gd name="T3" fmla="*/ 1 h 15"/>
                  <a:gd name="T4" fmla="*/ 0 w 64"/>
                  <a:gd name="T5" fmla="*/ 1 h 15"/>
                  <a:gd name="T6" fmla="*/ 0 w 64"/>
                  <a:gd name="T7" fmla="*/ 1 h 15"/>
                  <a:gd name="T8" fmla="*/ 0 w 64"/>
                  <a:gd name="T9" fmla="*/ 0 h 15"/>
                  <a:gd name="T10" fmla="*/ 0 w 64"/>
                  <a:gd name="T11" fmla="*/ 0 h 15"/>
                  <a:gd name="T12" fmla="*/ 0 w 64"/>
                  <a:gd name="T13" fmla="*/ 1 h 15"/>
                  <a:gd name="T14" fmla="*/ 0 w 64"/>
                  <a:gd name="T15" fmla="*/ 1 h 15"/>
                  <a:gd name="T16" fmla="*/ 0 w 64"/>
                  <a:gd name="T17" fmla="*/ 1 h 15"/>
                  <a:gd name="T18" fmla="*/ 0 w 64"/>
                  <a:gd name="T19" fmla="*/ 1 h 15"/>
                  <a:gd name="T20" fmla="*/ 0 w 64"/>
                  <a:gd name="T21" fmla="*/ 1 h 15"/>
                  <a:gd name="T22" fmla="*/ 0 w 64"/>
                  <a:gd name="T23" fmla="*/ 1 h 15"/>
                  <a:gd name="T24" fmla="*/ 0 w 64"/>
                  <a:gd name="T25" fmla="*/ 1 h 15"/>
                  <a:gd name="T26" fmla="*/ 0 w 64"/>
                  <a:gd name="T27" fmla="*/ 1 h 15"/>
                  <a:gd name="T28" fmla="*/ 0 w 64"/>
                  <a:gd name="T29" fmla="*/ 1 h 15"/>
                  <a:gd name="T30" fmla="*/ 0 w 64"/>
                  <a:gd name="T31" fmla="*/ 1 h 15"/>
                  <a:gd name="T32" fmla="*/ 0 w 6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3" name="Freeform 35">
                <a:extLst>
                  <a:ext uri="{FF2B5EF4-FFF2-40B4-BE49-F238E27FC236}">
                    <a16:creationId xmlns:a16="http://schemas.microsoft.com/office/drawing/2014/main" xmlns="" id="{CA281BF2-4471-4DFC-BA55-822A7FA3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0 h 20"/>
                  <a:gd name="T2" fmla="*/ 1 w 66"/>
                  <a:gd name="T3" fmla="*/ 0 h 20"/>
                  <a:gd name="T4" fmla="*/ 1 w 66"/>
                  <a:gd name="T5" fmla="*/ 0 h 20"/>
                  <a:gd name="T6" fmla="*/ 1 w 66"/>
                  <a:gd name="T7" fmla="*/ 0 h 20"/>
                  <a:gd name="T8" fmla="*/ 1 w 66"/>
                  <a:gd name="T9" fmla="*/ 0 h 20"/>
                  <a:gd name="T10" fmla="*/ 1 w 66"/>
                  <a:gd name="T11" fmla="*/ 0 h 20"/>
                  <a:gd name="T12" fmla="*/ 1 w 66"/>
                  <a:gd name="T13" fmla="*/ 0 h 20"/>
                  <a:gd name="T14" fmla="*/ 1 w 66"/>
                  <a:gd name="T15" fmla="*/ 0 h 20"/>
                  <a:gd name="T16" fmla="*/ 1 w 66"/>
                  <a:gd name="T17" fmla="*/ 0 h 20"/>
                  <a:gd name="T18" fmla="*/ 1 w 66"/>
                  <a:gd name="T19" fmla="*/ 0 h 20"/>
                  <a:gd name="T20" fmla="*/ 1 w 66"/>
                  <a:gd name="T21" fmla="*/ 0 h 20"/>
                  <a:gd name="T22" fmla="*/ 1 w 66"/>
                  <a:gd name="T23" fmla="*/ 0 h 20"/>
                  <a:gd name="T24" fmla="*/ 1 w 66"/>
                  <a:gd name="T25" fmla="*/ 0 h 20"/>
                  <a:gd name="T26" fmla="*/ 1 w 66"/>
                  <a:gd name="T27" fmla="*/ 0 h 20"/>
                  <a:gd name="T28" fmla="*/ 1 w 66"/>
                  <a:gd name="T29" fmla="*/ 0 h 20"/>
                  <a:gd name="T30" fmla="*/ 1 w 66"/>
                  <a:gd name="T31" fmla="*/ 0 h 20"/>
                  <a:gd name="T32" fmla="*/ 0 w 66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4" name="Freeform 36">
                <a:extLst>
                  <a:ext uri="{FF2B5EF4-FFF2-40B4-BE49-F238E27FC236}">
                    <a16:creationId xmlns:a16="http://schemas.microsoft.com/office/drawing/2014/main" xmlns="" id="{4E4A7AC4-3C63-4F4C-8143-4F2A40CC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1 h 26"/>
                  <a:gd name="T2" fmla="*/ 0 w 65"/>
                  <a:gd name="T3" fmla="*/ 1 h 26"/>
                  <a:gd name="T4" fmla="*/ 0 w 65"/>
                  <a:gd name="T5" fmla="*/ 1 h 26"/>
                  <a:gd name="T6" fmla="*/ 0 w 65"/>
                  <a:gd name="T7" fmla="*/ 1 h 26"/>
                  <a:gd name="T8" fmla="*/ 0 w 65"/>
                  <a:gd name="T9" fmla="*/ 1 h 26"/>
                  <a:gd name="T10" fmla="*/ 0 w 65"/>
                  <a:gd name="T11" fmla="*/ 1 h 26"/>
                  <a:gd name="T12" fmla="*/ 0 w 65"/>
                  <a:gd name="T13" fmla="*/ 0 h 26"/>
                  <a:gd name="T14" fmla="*/ 0 w 65"/>
                  <a:gd name="T15" fmla="*/ 1 h 26"/>
                  <a:gd name="T16" fmla="*/ 0 w 65"/>
                  <a:gd name="T17" fmla="*/ 1 h 26"/>
                  <a:gd name="T18" fmla="*/ 0 w 65"/>
                  <a:gd name="T19" fmla="*/ 1 h 26"/>
                  <a:gd name="T20" fmla="*/ 0 w 65"/>
                  <a:gd name="T21" fmla="*/ 1 h 26"/>
                  <a:gd name="T22" fmla="*/ 0 w 65"/>
                  <a:gd name="T23" fmla="*/ 1 h 26"/>
                  <a:gd name="T24" fmla="*/ 0 w 65"/>
                  <a:gd name="T25" fmla="*/ 1 h 26"/>
                  <a:gd name="T26" fmla="*/ 0 w 65"/>
                  <a:gd name="T27" fmla="*/ 1 h 26"/>
                  <a:gd name="T28" fmla="*/ 0 w 65"/>
                  <a:gd name="T29" fmla="*/ 1 h 26"/>
                  <a:gd name="T30" fmla="*/ 0 w 65"/>
                  <a:gd name="T31" fmla="*/ 1 h 26"/>
                  <a:gd name="T32" fmla="*/ 0 w 65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5" name="Freeform 37">
                <a:extLst>
                  <a:ext uri="{FF2B5EF4-FFF2-40B4-BE49-F238E27FC236}">
                    <a16:creationId xmlns:a16="http://schemas.microsoft.com/office/drawing/2014/main" xmlns="" id="{70FAB6BE-6445-4D59-8A71-B82F32AAF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1 h 40"/>
                  <a:gd name="T2" fmla="*/ 1 w 66"/>
                  <a:gd name="T3" fmla="*/ 1 h 40"/>
                  <a:gd name="T4" fmla="*/ 1 w 66"/>
                  <a:gd name="T5" fmla="*/ 1 h 40"/>
                  <a:gd name="T6" fmla="*/ 1 w 66"/>
                  <a:gd name="T7" fmla="*/ 1 h 40"/>
                  <a:gd name="T8" fmla="*/ 1 w 66"/>
                  <a:gd name="T9" fmla="*/ 1 h 40"/>
                  <a:gd name="T10" fmla="*/ 1 w 66"/>
                  <a:gd name="T11" fmla="*/ 1 h 40"/>
                  <a:gd name="T12" fmla="*/ 1 w 66"/>
                  <a:gd name="T13" fmla="*/ 1 h 40"/>
                  <a:gd name="T14" fmla="*/ 1 w 66"/>
                  <a:gd name="T15" fmla="*/ 0 h 40"/>
                  <a:gd name="T16" fmla="*/ 1 w 66"/>
                  <a:gd name="T17" fmla="*/ 1 h 40"/>
                  <a:gd name="T18" fmla="*/ 1 w 66"/>
                  <a:gd name="T19" fmla="*/ 1 h 40"/>
                  <a:gd name="T20" fmla="*/ 1 w 66"/>
                  <a:gd name="T21" fmla="*/ 1 h 40"/>
                  <a:gd name="T22" fmla="*/ 1 w 66"/>
                  <a:gd name="T23" fmla="*/ 1 h 40"/>
                  <a:gd name="T24" fmla="*/ 1 w 66"/>
                  <a:gd name="T25" fmla="*/ 1 h 40"/>
                  <a:gd name="T26" fmla="*/ 1 w 66"/>
                  <a:gd name="T27" fmla="*/ 1 h 40"/>
                  <a:gd name="T28" fmla="*/ 1 w 66"/>
                  <a:gd name="T29" fmla="*/ 1 h 40"/>
                  <a:gd name="T30" fmla="*/ 1 w 66"/>
                  <a:gd name="T31" fmla="*/ 1 h 40"/>
                  <a:gd name="T32" fmla="*/ 0 w 66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6" name="Freeform 38">
                <a:extLst>
                  <a:ext uri="{FF2B5EF4-FFF2-40B4-BE49-F238E27FC236}">
                    <a16:creationId xmlns:a16="http://schemas.microsoft.com/office/drawing/2014/main" xmlns="" id="{5891C881-1279-4BDB-A425-48E62FCF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1 h 54"/>
                  <a:gd name="T2" fmla="*/ 0 w 67"/>
                  <a:gd name="T3" fmla="*/ 1 h 54"/>
                  <a:gd name="T4" fmla="*/ 0 w 67"/>
                  <a:gd name="T5" fmla="*/ 1 h 54"/>
                  <a:gd name="T6" fmla="*/ 0 w 67"/>
                  <a:gd name="T7" fmla="*/ 1 h 54"/>
                  <a:gd name="T8" fmla="*/ 0 w 67"/>
                  <a:gd name="T9" fmla="*/ 1 h 54"/>
                  <a:gd name="T10" fmla="*/ 0 w 67"/>
                  <a:gd name="T11" fmla="*/ 1 h 54"/>
                  <a:gd name="T12" fmla="*/ 0 w 67"/>
                  <a:gd name="T13" fmla="*/ 1 h 54"/>
                  <a:gd name="T14" fmla="*/ 0 w 67"/>
                  <a:gd name="T15" fmla="*/ 0 h 54"/>
                  <a:gd name="T16" fmla="*/ 0 w 67"/>
                  <a:gd name="T17" fmla="*/ 1 h 54"/>
                  <a:gd name="T18" fmla="*/ 0 w 67"/>
                  <a:gd name="T19" fmla="*/ 1 h 54"/>
                  <a:gd name="T20" fmla="*/ 0 w 67"/>
                  <a:gd name="T21" fmla="*/ 1 h 54"/>
                  <a:gd name="T22" fmla="*/ 0 w 67"/>
                  <a:gd name="T23" fmla="*/ 1 h 54"/>
                  <a:gd name="T24" fmla="*/ 0 w 67"/>
                  <a:gd name="T25" fmla="*/ 1 h 54"/>
                  <a:gd name="T26" fmla="*/ 0 w 67"/>
                  <a:gd name="T27" fmla="*/ 1 h 54"/>
                  <a:gd name="T28" fmla="*/ 0 w 67"/>
                  <a:gd name="T29" fmla="*/ 1 h 54"/>
                  <a:gd name="T30" fmla="*/ 0 w 67"/>
                  <a:gd name="T31" fmla="*/ 1 h 54"/>
                  <a:gd name="T32" fmla="*/ 0 w 67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7" name="Freeform 39">
                <a:extLst>
                  <a:ext uri="{FF2B5EF4-FFF2-40B4-BE49-F238E27FC236}">
                    <a16:creationId xmlns:a16="http://schemas.microsoft.com/office/drawing/2014/main" xmlns="" id="{BDA2C3A2-580C-44C8-A611-BF9E6577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1 h 61"/>
                  <a:gd name="T2" fmla="*/ 1 w 69"/>
                  <a:gd name="T3" fmla="*/ 1 h 61"/>
                  <a:gd name="T4" fmla="*/ 1 w 69"/>
                  <a:gd name="T5" fmla="*/ 1 h 61"/>
                  <a:gd name="T6" fmla="*/ 1 w 69"/>
                  <a:gd name="T7" fmla="*/ 1 h 61"/>
                  <a:gd name="T8" fmla="*/ 1 w 69"/>
                  <a:gd name="T9" fmla="*/ 1 h 61"/>
                  <a:gd name="T10" fmla="*/ 1 w 69"/>
                  <a:gd name="T11" fmla="*/ 1 h 61"/>
                  <a:gd name="T12" fmla="*/ 1 w 69"/>
                  <a:gd name="T13" fmla="*/ 1 h 61"/>
                  <a:gd name="T14" fmla="*/ 1 w 69"/>
                  <a:gd name="T15" fmla="*/ 0 h 61"/>
                  <a:gd name="T16" fmla="*/ 1 w 69"/>
                  <a:gd name="T17" fmla="*/ 1 h 61"/>
                  <a:gd name="T18" fmla="*/ 1 w 69"/>
                  <a:gd name="T19" fmla="*/ 1 h 61"/>
                  <a:gd name="T20" fmla="*/ 1 w 69"/>
                  <a:gd name="T21" fmla="*/ 1 h 61"/>
                  <a:gd name="T22" fmla="*/ 1 w 69"/>
                  <a:gd name="T23" fmla="*/ 1 h 61"/>
                  <a:gd name="T24" fmla="*/ 1 w 69"/>
                  <a:gd name="T25" fmla="*/ 1 h 61"/>
                  <a:gd name="T26" fmla="*/ 1 w 69"/>
                  <a:gd name="T27" fmla="*/ 1 h 61"/>
                  <a:gd name="T28" fmla="*/ 1 w 69"/>
                  <a:gd name="T29" fmla="*/ 1 h 61"/>
                  <a:gd name="T30" fmla="*/ 1 w 69"/>
                  <a:gd name="T31" fmla="*/ 1 h 61"/>
                  <a:gd name="T32" fmla="*/ 0 w 69"/>
                  <a:gd name="T33" fmla="*/ 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8" name="Freeform 40">
                <a:extLst>
                  <a:ext uri="{FF2B5EF4-FFF2-40B4-BE49-F238E27FC236}">
                    <a16:creationId xmlns:a16="http://schemas.microsoft.com/office/drawing/2014/main" xmlns="" id="{5EC62AE5-CA87-4009-B112-98C9A337E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0 h 73"/>
                  <a:gd name="T2" fmla="*/ 0 w 65"/>
                  <a:gd name="T3" fmla="*/ 0 h 73"/>
                  <a:gd name="T4" fmla="*/ 0 w 65"/>
                  <a:gd name="T5" fmla="*/ 0 h 73"/>
                  <a:gd name="T6" fmla="*/ 0 w 65"/>
                  <a:gd name="T7" fmla="*/ 0 h 73"/>
                  <a:gd name="T8" fmla="*/ 0 w 65"/>
                  <a:gd name="T9" fmla="*/ 0 h 73"/>
                  <a:gd name="T10" fmla="*/ 0 w 65"/>
                  <a:gd name="T11" fmla="*/ 0 h 73"/>
                  <a:gd name="T12" fmla="*/ 0 w 65"/>
                  <a:gd name="T13" fmla="*/ 0 h 73"/>
                  <a:gd name="T14" fmla="*/ 0 w 65"/>
                  <a:gd name="T15" fmla="*/ 0 h 73"/>
                  <a:gd name="T16" fmla="*/ 0 w 65"/>
                  <a:gd name="T17" fmla="*/ 0 h 73"/>
                  <a:gd name="T18" fmla="*/ 0 w 65"/>
                  <a:gd name="T19" fmla="*/ 0 h 73"/>
                  <a:gd name="T20" fmla="*/ 0 w 65"/>
                  <a:gd name="T21" fmla="*/ 0 h 73"/>
                  <a:gd name="T22" fmla="*/ 0 w 65"/>
                  <a:gd name="T23" fmla="*/ 0 h 73"/>
                  <a:gd name="T24" fmla="*/ 0 w 65"/>
                  <a:gd name="T25" fmla="*/ 0 h 73"/>
                  <a:gd name="T26" fmla="*/ 0 w 65"/>
                  <a:gd name="T27" fmla="*/ 0 h 73"/>
                  <a:gd name="T28" fmla="*/ 0 w 65"/>
                  <a:gd name="T29" fmla="*/ 0 h 73"/>
                  <a:gd name="T30" fmla="*/ 0 w 65"/>
                  <a:gd name="T31" fmla="*/ 0 h 73"/>
                  <a:gd name="T32" fmla="*/ 0 w 65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19" name="Freeform 41">
                <a:extLst>
                  <a:ext uri="{FF2B5EF4-FFF2-40B4-BE49-F238E27FC236}">
                    <a16:creationId xmlns:a16="http://schemas.microsoft.com/office/drawing/2014/main" xmlns="" id="{F69DE5BF-12C1-4EE2-B597-9C3342D97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1 w 32"/>
                  <a:gd name="T1" fmla="*/ 1 h 79"/>
                  <a:gd name="T2" fmla="*/ 1 w 32"/>
                  <a:gd name="T3" fmla="*/ 1 h 79"/>
                  <a:gd name="T4" fmla="*/ 1 w 32"/>
                  <a:gd name="T5" fmla="*/ 1 h 79"/>
                  <a:gd name="T6" fmla="*/ 1 w 32"/>
                  <a:gd name="T7" fmla="*/ 1 h 79"/>
                  <a:gd name="T8" fmla="*/ 1 w 32"/>
                  <a:gd name="T9" fmla="*/ 1 h 79"/>
                  <a:gd name="T10" fmla="*/ 1 w 32"/>
                  <a:gd name="T11" fmla="*/ 1 h 79"/>
                  <a:gd name="T12" fmla="*/ 1 w 32"/>
                  <a:gd name="T13" fmla="*/ 1 h 79"/>
                  <a:gd name="T14" fmla="*/ 1 w 32"/>
                  <a:gd name="T15" fmla="*/ 1 h 79"/>
                  <a:gd name="T16" fmla="*/ 1 w 32"/>
                  <a:gd name="T17" fmla="*/ 1 h 79"/>
                  <a:gd name="T18" fmla="*/ 0 w 32"/>
                  <a:gd name="T19" fmla="*/ 1 h 79"/>
                  <a:gd name="T20" fmla="*/ 1 w 32"/>
                  <a:gd name="T21" fmla="*/ 1 h 79"/>
                  <a:gd name="T22" fmla="*/ 1 w 32"/>
                  <a:gd name="T23" fmla="*/ 1 h 79"/>
                  <a:gd name="T24" fmla="*/ 1 w 32"/>
                  <a:gd name="T25" fmla="*/ 1 h 79"/>
                  <a:gd name="T26" fmla="*/ 1 w 32"/>
                  <a:gd name="T27" fmla="*/ 1 h 79"/>
                  <a:gd name="T28" fmla="*/ 1 w 32"/>
                  <a:gd name="T29" fmla="*/ 1 h 79"/>
                  <a:gd name="T30" fmla="*/ 1 w 32"/>
                  <a:gd name="T31" fmla="*/ 0 h 79"/>
                  <a:gd name="T32" fmla="*/ 1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0" name="Freeform 42">
                <a:extLst>
                  <a:ext uri="{FF2B5EF4-FFF2-40B4-BE49-F238E27FC236}">
                    <a16:creationId xmlns:a16="http://schemas.microsoft.com/office/drawing/2014/main" xmlns="" id="{0436C5B8-60E2-459C-BD02-68F2C5A6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1 w 31"/>
                  <a:gd name="T1" fmla="*/ 0 h 79"/>
                  <a:gd name="T2" fmla="*/ 1 w 31"/>
                  <a:gd name="T3" fmla="*/ 0 h 79"/>
                  <a:gd name="T4" fmla="*/ 1 w 31"/>
                  <a:gd name="T5" fmla="*/ 0 h 79"/>
                  <a:gd name="T6" fmla="*/ 1 w 31"/>
                  <a:gd name="T7" fmla="*/ 0 h 79"/>
                  <a:gd name="T8" fmla="*/ 1 w 31"/>
                  <a:gd name="T9" fmla="*/ 0 h 79"/>
                  <a:gd name="T10" fmla="*/ 1 w 31"/>
                  <a:gd name="T11" fmla="*/ 0 h 79"/>
                  <a:gd name="T12" fmla="*/ 1 w 31"/>
                  <a:gd name="T13" fmla="*/ 0 h 79"/>
                  <a:gd name="T14" fmla="*/ 1 w 31"/>
                  <a:gd name="T15" fmla="*/ 0 h 79"/>
                  <a:gd name="T16" fmla="*/ 1 w 31"/>
                  <a:gd name="T17" fmla="*/ 0 h 79"/>
                  <a:gd name="T18" fmla="*/ 0 w 31"/>
                  <a:gd name="T19" fmla="*/ 0 h 79"/>
                  <a:gd name="T20" fmla="*/ 0 w 31"/>
                  <a:gd name="T21" fmla="*/ 0 h 79"/>
                  <a:gd name="T22" fmla="*/ 1 w 31"/>
                  <a:gd name="T23" fmla="*/ 0 h 79"/>
                  <a:gd name="T24" fmla="*/ 1 w 31"/>
                  <a:gd name="T25" fmla="*/ 0 h 79"/>
                  <a:gd name="T26" fmla="*/ 1 w 31"/>
                  <a:gd name="T27" fmla="*/ 0 h 79"/>
                  <a:gd name="T28" fmla="*/ 1 w 31"/>
                  <a:gd name="T29" fmla="*/ 0 h 79"/>
                  <a:gd name="T30" fmla="*/ 1 w 31"/>
                  <a:gd name="T31" fmla="*/ 0 h 79"/>
                  <a:gd name="T32" fmla="*/ 1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1" name="Freeform 43">
                <a:extLst>
                  <a:ext uri="{FF2B5EF4-FFF2-40B4-BE49-F238E27FC236}">
                    <a16:creationId xmlns:a16="http://schemas.microsoft.com/office/drawing/2014/main" xmlns="" id="{3AD9A45A-A536-4DC6-BA8F-569F08908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0 w 81"/>
                  <a:gd name="T1" fmla="*/ 3 h 395"/>
                  <a:gd name="T2" fmla="*/ 0 w 81"/>
                  <a:gd name="T3" fmla="*/ 3 h 395"/>
                  <a:gd name="T4" fmla="*/ 0 w 81"/>
                  <a:gd name="T5" fmla="*/ 3 h 395"/>
                  <a:gd name="T6" fmla="*/ 0 w 81"/>
                  <a:gd name="T7" fmla="*/ 3 h 395"/>
                  <a:gd name="T8" fmla="*/ 0 w 81"/>
                  <a:gd name="T9" fmla="*/ 3 h 395"/>
                  <a:gd name="T10" fmla="*/ 0 w 81"/>
                  <a:gd name="T11" fmla="*/ 2 h 395"/>
                  <a:gd name="T12" fmla="*/ 0 w 81"/>
                  <a:gd name="T13" fmla="*/ 2 h 395"/>
                  <a:gd name="T14" fmla="*/ 0 w 81"/>
                  <a:gd name="T15" fmla="*/ 1 h 395"/>
                  <a:gd name="T16" fmla="*/ 0 w 81"/>
                  <a:gd name="T17" fmla="*/ 1 h 395"/>
                  <a:gd name="T18" fmla="*/ 0 w 81"/>
                  <a:gd name="T19" fmla="*/ 0 h 395"/>
                  <a:gd name="T20" fmla="*/ 0 w 81"/>
                  <a:gd name="T21" fmla="*/ 0 h 395"/>
                  <a:gd name="T22" fmla="*/ 0 w 81"/>
                  <a:gd name="T23" fmla="*/ 0 h 395"/>
                  <a:gd name="T24" fmla="*/ 0 w 81"/>
                  <a:gd name="T25" fmla="*/ 0 h 395"/>
                  <a:gd name="T26" fmla="*/ 0 w 81"/>
                  <a:gd name="T27" fmla="*/ 0 h 395"/>
                  <a:gd name="T28" fmla="*/ 0 w 81"/>
                  <a:gd name="T29" fmla="*/ 0 h 395"/>
                  <a:gd name="T30" fmla="*/ 0 w 81"/>
                  <a:gd name="T31" fmla="*/ 0 h 395"/>
                  <a:gd name="T32" fmla="*/ 0 w 81"/>
                  <a:gd name="T33" fmla="*/ 1 h 395"/>
                  <a:gd name="T34" fmla="*/ 0 w 81"/>
                  <a:gd name="T35" fmla="*/ 1 h 395"/>
                  <a:gd name="T36" fmla="*/ 0 w 81"/>
                  <a:gd name="T37" fmla="*/ 2 h 395"/>
                  <a:gd name="T38" fmla="*/ 0 w 81"/>
                  <a:gd name="T39" fmla="*/ 2 h 395"/>
                  <a:gd name="T40" fmla="*/ 0 w 81"/>
                  <a:gd name="T41" fmla="*/ 3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2" name="Freeform 44">
                <a:extLst>
                  <a:ext uri="{FF2B5EF4-FFF2-40B4-BE49-F238E27FC236}">
                    <a16:creationId xmlns:a16="http://schemas.microsoft.com/office/drawing/2014/main" xmlns="" id="{37204841-6E37-4905-BCAE-44D5485F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1 w 60"/>
                  <a:gd name="T1" fmla="*/ 1 h 54"/>
                  <a:gd name="T2" fmla="*/ 1 w 60"/>
                  <a:gd name="T3" fmla="*/ 0 h 54"/>
                  <a:gd name="T4" fmla="*/ 1 w 60"/>
                  <a:gd name="T5" fmla="*/ 1 h 54"/>
                  <a:gd name="T6" fmla="*/ 1 w 60"/>
                  <a:gd name="T7" fmla="*/ 1 h 54"/>
                  <a:gd name="T8" fmla="*/ 1 w 60"/>
                  <a:gd name="T9" fmla="*/ 1 h 54"/>
                  <a:gd name="T10" fmla="*/ 1 w 60"/>
                  <a:gd name="T11" fmla="*/ 1 h 54"/>
                  <a:gd name="T12" fmla="*/ 1 w 60"/>
                  <a:gd name="T13" fmla="*/ 1 h 54"/>
                  <a:gd name="T14" fmla="*/ 1 w 60"/>
                  <a:gd name="T15" fmla="*/ 1 h 54"/>
                  <a:gd name="T16" fmla="*/ 0 w 60"/>
                  <a:gd name="T17" fmla="*/ 1 h 54"/>
                  <a:gd name="T18" fmla="*/ 1 w 60"/>
                  <a:gd name="T19" fmla="*/ 1 h 54"/>
                  <a:gd name="T20" fmla="*/ 1 w 60"/>
                  <a:gd name="T21" fmla="*/ 1 h 54"/>
                  <a:gd name="T22" fmla="*/ 1 w 60"/>
                  <a:gd name="T23" fmla="*/ 1 h 54"/>
                  <a:gd name="T24" fmla="*/ 1 w 60"/>
                  <a:gd name="T25" fmla="*/ 1 h 54"/>
                  <a:gd name="T26" fmla="*/ 1 w 60"/>
                  <a:gd name="T27" fmla="*/ 1 h 54"/>
                  <a:gd name="T28" fmla="*/ 1 w 60"/>
                  <a:gd name="T29" fmla="*/ 1 h 54"/>
                  <a:gd name="T30" fmla="*/ 1 w 60"/>
                  <a:gd name="T31" fmla="*/ 1 h 54"/>
                  <a:gd name="T32" fmla="*/ 1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3" name="Freeform 45">
                <a:extLst>
                  <a:ext uri="{FF2B5EF4-FFF2-40B4-BE49-F238E27FC236}">
                    <a16:creationId xmlns:a16="http://schemas.microsoft.com/office/drawing/2014/main" xmlns="" id="{B9B58131-5EB7-4D01-9C39-92F8FDC5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0 w 70"/>
                  <a:gd name="T1" fmla="*/ 1 h 71"/>
                  <a:gd name="T2" fmla="*/ 0 w 70"/>
                  <a:gd name="T3" fmla="*/ 0 h 71"/>
                  <a:gd name="T4" fmla="*/ 0 w 70"/>
                  <a:gd name="T5" fmla="*/ 1 h 71"/>
                  <a:gd name="T6" fmla="*/ 0 w 70"/>
                  <a:gd name="T7" fmla="*/ 1 h 71"/>
                  <a:gd name="T8" fmla="*/ 0 w 70"/>
                  <a:gd name="T9" fmla="*/ 1 h 71"/>
                  <a:gd name="T10" fmla="*/ 0 w 70"/>
                  <a:gd name="T11" fmla="*/ 1 h 71"/>
                  <a:gd name="T12" fmla="*/ 0 w 70"/>
                  <a:gd name="T13" fmla="*/ 1 h 71"/>
                  <a:gd name="T14" fmla="*/ 0 w 70"/>
                  <a:gd name="T15" fmla="*/ 1 h 71"/>
                  <a:gd name="T16" fmla="*/ 0 w 70"/>
                  <a:gd name="T17" fmla="*/ 1 h 71"/>
                  <a:gd name="T18" fmla="*/ 0 w 70"/>
                  <a:gd name="T19" fmla="*/ 1 h 71"/>
                  <a:gd name="T20" fmla="*/ 0 w 70"/>
                  <a:gd name="T21" fmla="*/ 1 h 71"/>
                  <a:gd name="T22" fmla="*/ 0 w 70"/>
                  <a:gd name="T23" fmla="*/ 1 h 71"/>
                  <a:gd name="T24" fmla="*/ 0 w 70"/>
                  <a:gd name="T25" fmla="*/ 1 h 71"/>
                  <a:gd name="T26" fmla="*/ 0 w 70"/>
                  <a:gd name="T27" fmla="*/ 1 h 71"/>
                  <a:gd name="T28" fmla="*/ 0 w 70"/>
                  <a:gd name="T29" fmla="*/ 1 h 71"/>
                  <a:gd name="T30" fmla="*/ 0 w 70"/>
                  <a:gd name="T31" fmla="*/ 1 h 71"/>
                  <a:gd name="T32" fmla="*/ 0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4" name="Freeform 46">
                <a:extLst>
                  <a:ext uri="{FF2B5EF4-FFF2-40B4-BE49-F238E27FC236}">
                    <a16:creationId xmlns:a16="http://schemas.microsoft.com/office/drawing/2014/main" xmlns="" id="{9B552B20-7FD7-41D0-B0BE-7AD945F2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1 w 77"/>
                  <a:gd name="T1" fmla="*/ 1 h 62"/>
                  <a:gd name="T2" fmla="*/ 1 w 77"/>
                  <a:gd name="T3" fmla="*/ 0 h 62"/>
                  <a:gd name="T4" fmla="*/ 1 w 77"/>
                  <a:gd name="T5" fmla="*/ 1 h 62"/>
                  <a:gd name="T6" fmla="*/ 1 w 77"/>
                  <a:gd name="T7" fmla="*/ 1 h 62"/>
                  <a:gd name="T8" fmla="*/ 1 w 77"/>
                  <a:gd name="T9" fmla="*/ 1 h 62"/>
                  <a:gd name="T10" fmla="*/ 1 w 77"/>
                  <a:gd name="T11" fmla="*/ 1 h 62"/>
                  <a:gd name="T12" fmla="*/ 1 w 77"/>
                  <a:gd name="T13" fmla="*/ 1 h 62"/>
                  <a:gd name="T14" fmla="*/ 1 w 77"/>
                  <a:gd name="T15" fmla="*/ 1 h 62"/>
                  <a:gd name="T16" fmla="*/ 0 w 77"/>
                  <a:gd name="T17" fmla="*/ 1 h 62"/>
                  <a:gd name="T18" fmla="*/ 1 w 77"/>
                  <a:gd name="T19" fmla="*/ 1 h 62"/>
                  <a:gd name="T20" fmla="*/ 1 w 77"/>
                  <a:gd name="T21" fmla="*/ 1 h 62"/>
                  <a:gd name="T22" fmla="*/ 1 w 77"/>
                  <a:gd name="T23" fmla="*/ 1 h 62"/>
                  <a:gd name="T24" fmla="*/ 1 w 77"/>
                  <a:gd name="T25" fmla="*/ 1 h 62"/>
                  <a:gd name="T26" fmla="*/ 1 w 77"/>
                  <a:gd name="T27" fmla="*/ 1 h 62"/>
                  <a:gd name="T28" fmla="*/ 1 w 77"/>
                  <a:gd name="T29" fmla="*/ 1 h 62"/>
                  <a:gd name="T30" fmla="*/ 1 w 77"/>
                  <a:gd name="T31" fmla="*/ 1 h 62"/>
                  <a:gd name="T32" fmla="*/ 1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5" name="Freeform 47">
                <a:extLst>
                  <a:ext uri="{FF2B5EF4-FFF2-40B4-BE49-F238E27FC236}">
                    <a16:creationId xmlns:a16="http://schemas.microsoft.com/office/drawing/2014/main" xmlns="" id="{76BB2B57-CB5E-4D12-BB6D-BA1F1F065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1 w 71"/>
                  <a:gd name="T1" fmla="*/ 1 h 54"/>
                  <a:gd name="T2" fmla="*/ 1 w 71"/>
                  <a:gd name="T3" fmla="*/ 0 h 54"/>
                  <a:gd name="T4" fmla="*/ 1 w 71"/>
                  <a:gd name="T5" fmla="*/ 1 h 54"/>
                  <a:gd name="T6" fmla="*/ 1 w 71"/>
                  <a:gd name="T7" fmla="*/ 1 h 54"/>
                  <a:gd name="T8" fmla="*/ 1 w 71"/>
                  <a:gd name="T9" fmla="*/ 1 h 54"/>
                  <a:gd name="T10" fmla="*/ 1 w 71"/>
                  <a:gd name="T11" fmla="*/ 1 h 54"/>
                  <a:gd name="T12" fmla="*/ 1 w 71"/>
                  <a:gd name="T13" fmla="*/ 1 h 54"/>
                  <a:gd name="T14" fmla="*/ 1 w 71"/>
                  <a:gd name="T15" fmla="*/ 1 h 54"/>
                  <a:gd name="T16" fmla="*/ 0 w 71"/>
                  <a:gd name="T17" fmla="*/ 1 h 54"/>
                  <a:gd name="T18" fmla="*/ 1 w 71"/>
                  <a:gd name="T19" fmla="*/ 1 h 54"/>
                  <a:gd name="T20" fmla="*/ 1 w 71"/>
                  <a:gd name="T21" fmla="*/ 1 h 54"/>
                  <a:gd name="T22" fmla="*/ 1 w 71"/>
                  <a:gd name="T23" fmla="*/ 1 h 54"/>
                  <a:gd name="T24" fmla="*/ 1 w 71"/>
                  <a:gd name="T25" fmla="*/ 1 h 54"/>
                  <a:gd name="T26" fmla="*/ 1 w 71"/>
                  <a:gd name="T27" fmla="*/ 1 h 54"/>
                  <a:gd name="T28" fmla="*/ 1 w 71"/>
                  <a:gd name="T29" fmla="*/ 1 h 54"/>
                  <a:gd name="T30" fmla="*/ 1 w 71"/>
                  <a:gd name="T31" fmla="*/ 1 h 54"/>
                  <a:gd name="T32" fmla="*/ 1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6" name="Freeform 48">
                <a:extLst>
                  <a:ext uri="{FF2B5EF4-FFF2-40B4-BE49-F238E27FC236}">
                    <a16:creationId xmlns:a16="http://schemas.microsoft.com/office/drawing/2014/main" xmlns="" id="{8CE0B362-2949-49F7-9D7E-C39CFEAA8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1 w 64"/>
                  <a:gd name="T1" fmla="*/ 1 h 38"/>
                  <a:gd name="T2" fmla="*/ 1 w 64"/>
                  <a:gd name="T3" fmla="*/ 0 h 38"/>
                  <a:gd name="T4" fmla="*/ 1 w 64"/>
                  <a:gd name="T5" fmla="*/ 0 h 38"/>
                  <a:gd name="T6" fmla="*/ 1 w 64"/>
                  <a:gd name="T7" fmla="*/ 1 h 38"/>
                  <a:gd name="T8" fmla="*/ 1 w 64"/>
                  <a:gd name="T9" fmla="*/ 1 h 38"/>
                  <a:gd name="T10" fmla="*/ 1 w 64"/>
                  <a:gd name="T11" fmla="*/ 1 h 38"/>
                  <a:gd name="T12" fmla="*/ 1 w 64"/>
                  <a:gd name="T13" fmla="*/ 1 h 38"/>
                  <a:gd name="T14" fmla="*/ 1 w 64"/>
                  <a:gd name="T15" fmla="*/ 1 h 38"/>
                  <a:gd name="T16" fmla="*/ 0 w 64"/>
                  <a:gd name="T17" fmla="*/ 1 h 38"/>
                  <a:gd name="T18" fmla="*/ 1 w 64"/>
                  <a:gd name="T19" fmla="*/ 1 h 38"/>
                  <a:gd name="T20" fmla="*/ 1 w 64"/>
                  <a:gd name="T21" fmla="*/ 1 h 38"/>
                  <a:gd name="T22" fmla="*/ 1 w 64"/>
                  <a:gd name="T23" fmla="*/ 1 h 38"/>
                  <a:gd name="T24" fmla="*/ 1 w 64"/>
                  <a:gd name="T25" fmla="*/ 1 h 38"/>
                  <a:gd name="T26" fmla="*/ 1 w 64"/>
                  <a:gd name="T27" fmla="*/ 1 h 38"/>
                  <a:gd name="T28" fmla="*/ 1 w 64"/>
                  <a:gd name="T29" fmla="*/ 1 h 38"/>
                  <a:gd name="T30" fmla="*/ 1 w 64"/>
                  <a:gd name="T31" fmla="*/ 1 h 38"/>
                  <a:gd name="T32" fmla="*/ 1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7" name="Freeform 49">
                <a:extLst>
                  <a:ext uri="{FF2B5EF4-FFF2-40B4-BE49-F238E27FC236}">
                    <a16:creationId xmlns:a16="http://schemas.microsoft.com/office/drawing/2014/main" xmlns="" id="{B5D5F139-78CC-4B45-8C1E-422A17F38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0 w 49"/>
                  <a:gd name="T1" fmla="*/ 1 h 28"/>
                  <a:gd name="T2" fmla="*/ 0 w 49"/>
                  <a:gd name="T3" fmla="*/ 0 h 28"/>
                  <a:gd name="T4" fmla="*/ 0 w 49"/>
                  <a:gd name="T5" fmla="*/ 0 h 28"/>
                  <a:gd name="T6" fmla="*/ 0 w 49"/>
                  <a:gd name="T7" fmla="*/ 1 h 28"/>
                  <a:gd name="T8" fmla="*/ 0 w 49"/>
                  <a:gd name="T9" fmla="*/ 1 h 28"/>
                  <a:gd name="T10" fmla="*/ 0 w 49"/>
                  <a:gd name="T11" fmla="*/ 1 h 28"/>
                  <a:gd name="T12" fmla="*/ 0 w 49"/>
                  <a:gd name="T13" fmla="*/ 1 h 28"/>
                  <a:gd name="T14" fmla="*/ 0 w 49"/>
                  <a:gd name="T15" fmla="*/ 1 h 28"/>
                  <a:gd name="T16" fmla="*/ 0 w 49"/>
                  <a:gd name="T17" fmla="*/ 1 h 28"/>
                  <a:gd name="T18" fmla="*/ 0 w 49"/>
                  <a:gd name="T19" fmla="*/ 1 h 28"/>
                  <a:gd name="T20" fmla="*/ 0 w 49"/>
                  <a:gd name="T21" fmla="*/ 1 h 28"/>
                  <a:gd name="T22" fmla="*/ 0 w 49"/>
                  <a:gd name="T23" fmla="*/ 1 h 28"/>
                  <a:gd name="T24" fmla="*/ 0 w 49"/>
                  <a:gd name="T25" fmla="*/ 1 h 28"/>
                  <a:gd name="T26" fmla="*/ 0 w 49"/>
                  <a:gd name="T27" fmla="*/ 1 h 28"/>
                  <a:gd name="T28" fmla="*/ 0 w 49"/>
                  <a:gd name="T29" fmla="*/ 1 h 28"/>
                  <a:gd name="T30" fmla="*/ 0 w 49"/>
                  <a:gd name="T31" fmla="*/ 1 h 28"/>
                  <a:gd name="T32" fmla="*/ 0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8" name="Freeform 50">
                <a:extLst>
                  <a:ext uri="{FF2B5EF4-FFF2-40B4-BE49-F238E27FC236}">
                    <a16:creationId xmlns:a16="http://schemas.microsoft.com/office/drawing/2014/main" xmlns="" id="{48C9FF6F-944B-4BEB-A61C-4C1020F39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0 w 33"/>
                  <a:gd name="T1" fmla="*/ 1 h 22"/>
                  <a:gd name="T2" fmla="*/ 0 w 33"/>
                  <a:gd name="T3" fmla="*/ 0 h 22"/>
                  <a:gd name="T4" fmla="*/ 0 w 33"/>
                  <a:gd name="T5" fmla="*/ 0 h 22"/>
                  <a:gd name="T6" fmla="*/ 0 w 33"/>
                  <a:gd name="T7" fmla="*/ 1 h 22"/>
                  <a:gd name="T8" fmla="*/ 0 w 33"/>
                  <a:gd name="T9" fmla="*/ 1 h 22"/>
                  <a:gd name="T10" fmla="*/ 0 w 33"/>
                  <a:gd name="T11" fmla="*/ 1 h 22"/>
                  <a:gd name="T12" fmla="*/ 0 w 33"/>
                  <a:gd name="T13" fmla="*/ 1 h 22"/>
                  <a:gd name="T14" fmla="*/ 0 w 33"/>
                  <a:gd name="T15" fmla="*/ 1 h 22"/>
                  <a:gd name="T16" fmla="*/ 0 w 33"/>
                  <a:gd name="T17" fmla="*/ 1 h 22"/>
                  <a:gd name="T18" fmla="*/ 0 w 33"/>
                  <a:gd name="T19" fmla="*/ 1 h 22"/>
                  <a:gd name="T20" fmla="*/ 0 w 33"/>
                  <a:gd name="T21" fmla="*/ 1 h 22"/>
                  <a:gd name="T22" fmla="*/ 0 w 33"/>
                  <a:gd name="T23" fmla="*/ 1 h 22"/>
                  <a:gd name="T24" fmla="*/ 0 w 33"/>
                  <a:gd name="T25" fmla="*/ 1 h 22"/>
                  <a:gd name="T26" fmla="*/ 0 w 33"/>
                  <a:gd name="T27" fmla="*/ 1 h 22"/>
                  <a:gd name="T28" fmla="*/ 0 w 33"/>
                  <a:gd name="T29" fmla="*/ 1 h 22"/>
                  <a:gd name="T30" fmla="*/ 0 w 33"/>
                  <a:gd name="T31" fmla="*/ 1 h 22"/>
                  <a:gd name="T32" fmla="*/ 0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29" name="Freeform 51">
                <a:extLst>
                  <a:ext uri="{FF2B5EF4-FFF2-40B4-BE49-F238E27FC236}">
                    <a16:creationId xmlns:a16="http://schemas.microsoft.com/office/drawing/2014/main" xmlns="" id="{DB33ED2C-B321-4BEA-9153-5A21DB123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1 w 65"/>
                  <a:gd name="T1" fmla="*/ 0 h 64"/>
                  <a:gd name="T2" fmla="*/ 1 w 65"/>
                  <a:gd name="T3" fmla="*/ 0 h 64"/>
                  <a:gd name="T4" fmla="*/ 1 w 65"/>
                  <a:gd name="T5" fmla="*/ 0 h 64"/>
                  <a:gd name="T6" fmla="*/ 1 w 65"/>
                  <a:gd name="T7" fmla="*/ 0 h 64"/>
                  <a:gd name="T8" fmla="*/ 1 w 65"/>
                  <a:gd name="T9" fmla="*/ 0 h 64"/>
                  <a:gd name="T10" fmla="*/ 1 w 65"/>
                  <a:gd name="T11" fmla="*/ 0 h 64"/>
                  <a:gd name="T12" fmla="*/ 1 w 65"/>
                  <a:gd name="T13" fmla="*/ 0 h 64"/>
                  <a:gd name="T14" fmla="*/ 1 w 65"/>
                  <a:gd name="T15" fmla="*/ 0 h 64"/>
                  <a:gd name="T16" fmla="*/ 0 w 65"/>
                  <a:gd name="T17" fmla="*/ 0 h 64"/>
                  <a:gd name="T18" fmla="*/ 1 w 65"/>
                  <a:gd name="T19" fmla="*/ 0 h 64"/>
                  <a:gd name="T20" fmla="*/ 1 w 65"/>
                  <a:gd name="T21" fmla="*/ 0 h 64"/>
                  <a:gd name="T22" fmla="*/ 1 w 65"/>
                  <a:gd name="T23" fmla="*/ 0 h 64"/>
                  <a:gd name="T24" fmla="*/ 1 w 65"/>
                  <a:gd name="T25" fmla="*/ 0 h 64"/>
                  <a:gd name="T26" fmla="*/ 1 w 65"/>
                  <a:gd name="T27" fmla="*/ 0 h 64"/>
                  <a:gd name="T28" fmla="*/ 1 w 65"/>
                  <a:gd name="T29" fmla="*/ 0 h 64"/>
                  <a:gd name="T30" fmla="*/ 1 w 65"/>
                  <a:gd name="T31" fmla="*/ 0 h 64"/>
                  <a:gd name="T32" fmla="*/ 1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0" name="Freeform 52">
                <a:extLst>
                  <a:ext uri="{FF2B5EF4-FFF2-40B4-BE49-F238E27FC236}">
                    <a16:creationId xmlns:a16="http://schemas.microsoft.com/office/drawing/2014/main" xmlns="" id="{E15A8D08-046F-4A28-A2F2-4305C7795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0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0 w 52"/>
                  <a:gd name="T17" fmla="*/ 1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1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1" name="Freeform 53">
                <a:extLst>
                  <a:ext uri="{FF2B5EF4-FFF2-40B4-BE49-F238E27FC236}">
                    <a16:creationId xmlns:a16="http://schemas.microsoft.com/office/drawing/2014/main" xmlns="" id="{2BB95D7E-6A16-4F15-92D5-D249D00F7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1 w 71"/>
                  <a:gd name="T1" fmla="*/ 1 h 53"/>
                  <a:gd name="T2" fmla="*/ 1 w 71"/>
                  <a:gd name="T3" fmla="*/ 0 h 53"/>
                  <a:gd name="T4" fmla="*/ 1 w 71"/>
                  <a:gd name="T5" fmla="*/ 1 h 53"/>
                  <a:gd name="T6" fmla="*/ 1 w 71"/>
                  <a:gd name="T7" fmla="*/ 1 h 53"/>
                  <a:gd name="T8" fmla="*/ 1 w 71"/>
                  <a:gd name="T9" fmla="*/ 1 h 53"/>
                  <a:gd name="T10" fmla="*/ 1 w 71"/>
                  <a:gd name="T11" fmla="*/ 1 h 53"/>
                  <a:gd name="T12" fmla="*/ 1 w 71"/>
                  <a:gd name="T13" fmla="*/ 1 h 53"/>
                  <a:gd name="T14" fmla="*/ 1 w 71"/>
                  <a:gd name="T15" fmla="*/ 1 h 53"/>
                  <a:gd name="T16" fmla="*/ 0 w 71"/>
                  <a:gd name="T17" fmla="*/ 1 h 53"/>
                  <a:gd name="T18" fmla="*/ 1 w 71"/>
                  <a:gd name="T19" fmla="*/ 1 h 53"/>
                  <a:gd name="T20" fmla="*/ 1 w 71"/>
                  <a:gd name="T21" fmla="*/ 1 h 53"/>
                  <a:gd name="T22" fmla="*/ 1 w 71"/>
                  <a:gd name="T23" fmla="*/ 1 h 53"/>
                  <a:gd name="T24" fmla="*/ 1 w 71"/>
                  <a:gd name="T25" fmla="*/ 1 h 53"/>
                  <a:gd name="T26" fmla="*/ 1 w 71"/>
                  <a:gd name="T27" fmla="*/ 1 h 53"/>
                  <a:gd name="T28" fmla="*/ 1 w 71"/>
                  <a:gd name="T29" fmla="*/ 1 h 53"/>
                  <a:gd name="T30" fmla="*/ 1 w 71"/>
                  <a:gd name="T31" fmla="*/ 1 h 53"/>
                  <a:gd name="T32" fmla="*/ 1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2" name="Freeform 54">
                <a:extLst>
                  <a:ext uri="{FF2B5EF4-FFF2-40B4-BE49-F238E27FC236}">
                    <a16:creationId xmlns:a16="http://schemas.microsoft.com/office/drawing/2014/main" xmlns="" id="{25299A4D-C90D-4999-9894-81097E208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1 w 60"/>
                  <a:gd name="T1" fmla="*/ 0 h 41"/>
                  <a:gd name="T2" fmla="*/ 1 w 60"/>
                  <a:gd name="T3" fmla="*/ 0 h 41"/>
                  <a:gd name="T4" fmla="*/ 1 w 60"/>
                  <a:gd name="T5" fmla="*/ 0 h 41"/>
                  <a:gd name="T6" fmla="*/ 1 w 60"/>
                  <a:gd name="T7" fmla="*/ 0 h 41"/>
                  <a:gd name="T8" fmla="*/ 1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 w 60"/>
                  <a:gd name="T15" fmla="*/ 0 h 41"/>
                  <a:gd name="T16" fmla="*/ 0 w 60"/>
                  <a:gd name="T17" fmla="*/ 0 h 41"/>
                  <a:gd name="T18" fmla="*/ 1 w 60"/>
                  <a:gd name="T19" fmla="*/ 0 h 41"/>
                  <a:gd name="T20" fmla="*/ 1 w 60"/>
                  <a:gd name="T21" fmla="*/ 0 h 41"/>
                  <a:gd name="T22" fmla="*/ 1 w 60"/>
                  <a:gd name="T23" fmla="*/ 0 h 41"/>
                  <a:gd name="T24" fmla="*/ 1 w 60"/>
                  <a:gd name="T25" fmla="*/ 0 h 41"/>
                  <a:gd name="T26" fmla="*/ 1 w 60"/>
                  <a:gd name="T27" fmla="*/ 0 h 41"/>
                  <a:gd name="T28" fmla="*/ 1 w 60"/>
                  <a:gd name="T29" fmla="*/ 0 h 41"/>
                  <a:gd name="T30" fmla="*/ 1 w 60"/>
                  <a:gd name="T31" fmla="*/ 0 h 41"/>
                  <a:gd name="T32" fmla="*/ 1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3" name="Freeform 55">
                <a:extLst>
                  <a:ext uri="{FF2B5EF4-FFF2-40B4-BE49-F238E27FC236}">
                    <a16:creationId xmlns:a16="http://schemas.microsoft.com/office/drawing/2014/main" xmlns="" id="{2210F2B1-DAE4-49F0-B5F0-DE68D933C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1 h 61"/>
                  <a:gd name="T2" fmla="*/ 1 w 8"/>
                  <a:gd name="T3" fmla="*/ 1 h 61"/>
                  <a:gd name="T4" fmla="*/ 0 w 8"/>
                  <a:gd name="T5" fmla="*/ 1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1 h 61"/>
                  <a:gd name="T12" fmla="*/ 1 w 8"/>
                  <a:gd name="T13" fmla="*/ 1 h 61"/>
                  <a:gd name="T14" fmla="*/ 1 w 8"/>
                  <a:gd name="T15" fmla="*/ 1 h 61"/>
                  <a:gd name="T16" fmla="*/ 1 w 8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4" name="Freeform 56">
                <a:extLst>
                  <a:ext uri="{FF2B5EF4-FFF2-40B4-BE49-F238E27FC236}">
                    <a16:creationId xmlns:a16="http://schemas.microsoft.com/office/drawing/2014/main" xmlns="" id="{7D7BC8ED-EA69-41B7-AF15-6BA1606B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0 w 65"/>
                  <a:gd name="T1" fmla="*/ 1 h 85"/>
                  <a:gd name="T2" fmla="*/ 0 w 65"/>
                  <a:gd name="T3" fmla="*/ 1 h 85"/>
                  <a:gd name="T4" fmla="*/ 0 w 65"/>
                  <a:gd name="T5" fmla="*/ 1 h 85"/>
                  <a:gd name="T6" fmla="*/ 0 w 65"/>
                  <a:gd name="T7" fmla="*/ 1 h 85"/>
                  <a:gd name="T8" fmla="*/ 0 w 65"/>
                  <a:gd name="T9" fmla="*/ 1 h 85"/>
                  <a:gd name="T10" fmla="*/ 0 w 65"/>
                  <a:gd name="T11" fmla="*/ 1 h 85"/>
                  <a:gd name="T12" fmla="*/ 0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1 h 85"/>
                  <a:gd name="T22" fmla="*/ 0 w 65"/>
                  <a:gd name="T23" fmla="*/ 1 h 85"/>
                  <a:gd name="T24" fmla="*/ 0 w 65"/>
                  <a:gd name="T25" fmla="*/ 1 h 85"/>
                  <a:gd name="T26" fmla="*/ 0 w 65"/>
                  <a:gd name="T27" fmla="*/ 1 h 85"/>
                  <a:gd name="T28" fmla="*/ 0 w 65"/>
                  <a:gd name="T29" fmla="*/ 1 h 85"/>
                  <a:gd name="T30" fmla="*/ 0 w 65"/>
                  <a:gd name="T31" fmla="*/ 1 h 85"/>
                  <a:gd name="T32" fmla="*/ 0 w 6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5" name="Freeform 57">
                <a:extLst>
                  <a:ext uri="{FF2B5EF4-FFF2-40B4-BE49-F238E27FC236}">
                    <a16:creationId xmlns:a16="http://schemas.microsoft.com/office/drawing/2014/main" xmlns="" id="{633842F4-4C29-42DC-B90C-0E1C9F5E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1 w 68"/>
                  <a:gd name="T1" fmla="*/ 0 h 77"/>
                  <a:gd name="T2" fmla="*/ 1 w 68"/>
                  <a:gd name="T3" fmla="*/ 0 h 77"/>
                  <a:gd name="T4" fmla="*/ 1 w 68"/>
                  <a:gd name="T5" fmla="*/ 0 h 77"/>
                  <a:gd name="T6" fmla="*/ 1 w 68"/>
                  <a:gd name="T7" fmla="*/ 0 h 77"/>
                  <a:gd name="T8" fmla="*/ 1 w 68"/>
                  <a:gd name="T9" fmla="*/ 0 h 77"/>
                  <a:gd name="T10" fmla="*/ 1 w 68"/>
                  <a:gd name="T11" fmla="*/ 0 h 77"/>
                  <a:gd name="T12" fmla="*/ 1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0 h 77"/>
                  <a:gd name="T20" fmla="*/ 1 w 68"/>
                  <a:gd name="T21" fmla="*/ 0 h 77"/>
                  <a:gd name="T22" fmla="*/ 1 w 68"/>
                  <a:gd name="T23" fmla="*/ 0 h 77"/>
                  <a:gd name="T24" fmla="*/ 1 w 68"/>
                  <a:gd name="T25" fmla="*/ 0 h 77"/>
                  <a:gd name="T26" fmla="*/ 1 w 68"/>
                  <a:gd name="T27" fmla="*/ 0 h 77"/>
                  <a:gd name="T28" fmla="*/ 1 w 68"/>
                  <a:gd name="T29" fmla="*/ 0 h 77"/>
                  <a:gd name="T30" fmla="*/ 1 w 68"/>
                  <a:gd name="T31" fmla="*/ 0 h 77"/>
                  <a:gd name="T32" fmla="*/ 1 w 68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6" name="Freeform 58">
                <a:extLst>
                  <a:ext uri="{FF2B5EF4-FFF2-40B4-BE49-F238E27FC236}">
                    <a16:creationId xmlns:a16="http://schemas.microsoft.com/office/drawing/2014/main" xmlns="" id="{BB99EE00-0924-4E73-B00B-93475AC18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0 w 73"/>
                  <a:gd name="T1" fmla="*/ 1 h 70"/>
                  <a:gd name="T2" fmla="*/ 0 w 73"/>
                  <a:gd name="T3" fmla="*/ 1 h 70"/>
                  <a:gd name="T4" fmla="*/ 0 w 73"/>
                  <a:gd name="T5" fmla="*/ 1 h 70"/>
                  <a:gd name="T6" fmla="*/ 0 w 73"/>
                  <a:gd name="T7" fmla="*/ 1 h 70"/>
                  <a:gd name="T8" fmla="*/ 0 w 73"/>
                  <a:gd name="T9" fmla="*/ 1 h 70"/>
                  <a:gd name="T10" fmla="*/ 0 w 73"/>
                  <a:gd name="T11" fmla="*/ 1 h 70"/>
                  <a:gd name="T12" fmla="*/ 0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0 w 73"/>
                  <a:gd name="T21" fmla="*/ 1 h 70"/>
                  <a:gd name="T22" fmla="*/ 0 w 73"/>
                  <a:gd name="T23" fmla="*/ 1 h 70"/>
                  <a:gd name="T24" fmla="*/ 0 w 73"/>
                  <a:gd name="T25" fmla="*/ 1 h 70"/>
                  <a:gd name="T26" fmla="*/ 0 w 73"/>
                  <a:gd name="T27" fmla="*/ 1 h 70"/>
                  <a:gd name="T28" fmla="*/ 0 w 73"/>
                  <a:gd name="T29" fmla="*/ 1 h 70"/>
                  <a:gd name="T30" fmla="*/ 0 w 73"/>
                  <a:gd name="T31" fmla="*/ 1 h 70"/>
                  <a:gd name="T32" fmla="*/ 0 w 73"/>
                  <a:gd name="T33" fmla="*/ 1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7" name="Freeform 59">
                <a:extLst>
                  <a:ext uri="{FF2B5EF4-FFF2-40B4-BE49-F238E27FC236}">
                    <a16:creationId xmlns:a16="http://schemas.microsoft.com/office/drawing/2014/main" xmlns="" id="{97312C2B-C392-4B61-A32D-D3E18B77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0 w 69"/>
                  <a:gd name="T1" fmla="*/ 0 h 53"/>
                  <a:gd name="T2" fmla="*/ 0 w 69"/>
                  <a:gd name="T3" fmla="*/ 0 h 53"/>
                  <a:gd name="T4" fmla="*/ 0 w 69"/>
                  <a:gd name="T5" fmla="*/ 0 h 53"/>
                  <a:gd name="T6" fmla="*/ 0 w 69"/>
                  <a:gd name="T7" fmla="*/ 0 h 53"/>
                  <a:gd name="T8" fmla="*/ 0 w 69"/>
                  <a:gd name="T9" fmla="*/ 0 h 53"/>
                  <a:gd name="T10" fmla="*/ 0 w 69"/>
                  <a:gd name="T11" fmla="*/ 0 h 53"/>
                  <a:gd name="T12" fmla="*/ 0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0 h 53"/>
                  <a:gd name="T20" fmla="*/ 0 w 69"/>
                  <a:gd name="T21" fmla="*/ 0 h 53"/>
                  <a:gd name="T22" fmla="*/ 0 w 69"/>
                  <a:gd name="T23" fmla="*/ 0 h 53"/>
                  <a:gd name="T24" fmla="*/ 0 w 69"/>
                  <a:gd name="T25" fmla="*/ 0 h 53"/>
                  <a:gd name="T26" fmla="*/ 0 w 69"/>
                  <a:gd name="T27" fmla="*/ 0 h 53"/>
                  <a:gd name="T28" fmla="*/ 0 w 69"/>
                  <a:gd name="T29" fmla="*/ 0 h 53"/>
                  <a:gd name="T30" fmla="*/ 0 w 69"/>
                  <a:gd name="T31" fmla="*/ 0 h 53"/>
                  <a:gd name="T32" fmla="*/ 0 w 6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8" name="Freeform 60">
                <a:extLst>
                  <a:ext uri="{FF2B5EF4-FFF2-40B4-BE49-F238E27FC236}">
                    <a16:creationId xmlns:a16="http://schemas.microsoft.com/office/drawing/2014/main" xmlns="" id="{093A5643-13FF-4EAE-9BF2-5FA4283C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0 w 67"/>
                  <a:gd name="T1" fmla="*/ 0 h 49"/>
                  <a:gd name="T2" fmla="*/ 0 w 67"/>
                  <a:gd name="T3" fmla="*/ 0 h 49"/>
                  <a:gd name="T4" fmla="*/ 0 w 67"/>
                  <a:gd name="T5" fmla="*/ 0 h 49"/>
                  <a:gd name="T6" fmla="*/ 0 w 67"/>
                  <a:gd name="T7" fmla="*/ 0 h 49"/>
                  <a:gd name="T8" fmla="*/ 0 w 67"/>
                  <a:gd name="T9" fmla="*/ 0 h 49"/>
                  <a:gd name="T10" fmla="*/ 0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0 h 49"/>
                  <a:gd name="T20" fmla="*/ 0 w 67"/>
                  <a:gd name="T21" fmla="*/ 0 h 49"/>
                  <a:gd name="T22" fmla="*/ 0 w 67"/>
                  <a:gd name="T23" fmla="*/ 0 h 49"/>
                  <a:gd name="T24" fmla="*/ 0 w 67"/>
                  <a:gd name="T25" fmla="*/ 0 h 49"/>
                  <a:gd name="T26" fmla="*/ 0 w 67"/>
                  <a:gd name="T27" fmla="*/ 0 h 49"/>
                  <a:gd name="T28" fmla="*/ 0 w 67"/>
                  <a:gd name="T29" fmla="*/ 0 h 49"/>
                  <a:gd name="T30" fmla="*/ 0 w 67"/>
                  <a:gd name="T31" fmla="*/ 0 h 49"/>
                  <a:gd name="T32" fmla="*/ 0 w 6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39" name="Freeform 61">
                <a:extLst>
                  <a:ext uri="{FF2B5EF4-FFF2-40B4-BE49-F238E27FC236}">
                    <a16:creationId xmlns:a16="http://schemas.microsoft.com/office/drawing/2014/main" xmlns="" id="{076771C4-75CF-432B-9393-28BD1744D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0 w 59"/>
                  <a:gd name="T1" fmla="*/ 1 h 25"/>
                  <a:gd name="T2" fmla="*/ 0 w 59"/>
                  <a:gd name="T3" fmla="*/ 1 h 25"/>
                  <a:gd name="T4" fmla="*/ 0 w 59"/>
                  <a:gd name="T5" fmla="*/ 1 h 25"/>
                  <a:gd name="T6" fmla="*/ 0 w 59"/>
                  <a:gd name="T7" fmla="*/ 1 h 25"/>
                  <a:gd name="T8" fmla="*/ 0 w 59"/>
                  <a:gd name="T9" fmla="*/ 1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1 h 25"/>
                  <a:gd name="T20" fmla="*/ 0 w 59"/>
                  <a:gd name="T21" fmla="*/ 1 h 25"/>
                  <a:gd name="T22" fmla="*/ 0 w 59"/>
                  <a:gd name="T23" fmla="*/ 1 h 25"/>
                  <a:gd name="T24" fmla="*/ 0 w 59"/>
                  <a:gd name="T25" fmla="*/ 1 h 25"/>
                  <a:gd name="T26" fmla="*/ 0 w 59"/>
                  <a:gd name="T27" fmla="*/ 1 h 25"/>
                  <a:gd name="T28" fmla="*/ 0 w 59"/>
                  <a:gd name="T29" fmla="*/ 1 h 25"/>
                  <a:gd name="T30" fmla="*/ 0 w 59"/>
                  <a:gd name="T31" fmla="*/ 1 h 25"/>
                  <a:gd name="T32" fmla="*/ 0 w 59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0" name="Freeform 62">
                <a:extLst>
                  <a:ext uri="{FF2B5EF4-FFF2-40B4-BE49-F238E27FC236}">
                    <a16:creationId xmlns:a16="http://schemas.microsoft.com/office/drawing/2014/main" xmlns="" id="{9A99B541-F673-4C4E-A7F6-90A96341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1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1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1" name="Freeform 63">
                <a:extLst>
                  <a:ext uri="{FF2B5EF4-FFF2-40B4-BE49-F238E27FC236}">
                    <a16:creationId xmlns:a16="http://schemas.microsoft.com/office/drawing/2014/main" xmlns="" id="{7CB6EB0E-9525-498C-9EBB-F8BFB5122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0 w 51"/>
                  <a:gd name="T1" fmla="*/ 1 h 14"/>
                  <a:gd name="T2" fmla="*/ 0 w 51"/>
                  <a:gd name="T3" fmla="*/ 1 h 14"/>
                  <a:gd name="T4" fmla="*/ 0 w 51"/>
                  <a:gd name="T5" fmla="*/ 1 h 14"/>
                  <a:gd name="T6" fmla="*/ 0 w 51"/>
                  <a:gd name="T7" fmla="*/ 1 h 14"/>
                  <a:gd name="T8" fmla="*/ 0 w 51"/>
                  <a:gd name="T9" fmla="*/ 0 h 14"/>
                  <a:gd name="T10" fmla="*/ 0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1 h 14"/>
                  <a:gd name="T18" fmla="*/ 0 w 51"/>
                  <a:gd name="T19" fmla="*/ 1 h 14"/>
                  <a:gd name="T20" fmla="*/ 0 w 51"/>
                  <a:gd name="T21" fmla="*/ 1 h 14"/>
                  <a:gd name="T22" fmla="*/ 0 w 51"/>
                  <a:gd name="T23" fmla="*/ 1 h 14"/>
                  <a:gd name="T24" fmla="*/ 0 w 51"/>
                  <a:gd name="T25" fmla="*/ 1 h 14"/>
                  <a:gd name="T26" fmla="*/ 0 w 51"/>
                  <a:gd name="T27" fmla="*/ 1 h 14"/>
                  <a:gd name="T28" fmla="*/ 0 w 51"/>
                  <a:gd name="T29" fmla="*/ 1 h 14"/>
                  <a:gd name="T30" fmla="*/ 0 w 51"/>
                  <a:gd name="T31" fmla="*/ 1 h 14"/>
                  <a:gd name="T32" fmla="*/ 0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2" name="Freeform 64">
                <a:extLst>
                  <a:ext uri="{FF2B5EF4-FFF2-40B4-BE49-F238E27FC236}">
                    <a16:creationId xmlns:a16="http://schemas.microsoft.com/office/drawing/2014/main" xmlns="" id="{0E45FDB5-AE5B-43A2-B57F-781D660DF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1 w 50"/>
                  <a:gd name="T1" fmla="*/ 1 h 16"/>
                  <a:gd name="T2" fmla="*/ 1 w 50"/>
                  <a:gd name="T3" fmla="*/ 1 h 16"/>
                  <a:gd name="T4" fmla="*/ 1 w 50"/>
                  <a:gd name="T5" fmla="*/ 1 h 16"/>
                  <a:gd name="T6" fmla="*/ 1 w 50"/>
                  <a:gd name="T7" fmla="*/ 1 h 16"/>
                  <a:gd name="T8" fmla="*/ 1 w 50"/>
                  <a:gd name="T9" fmla="*/ 1 h 16"/>
                  <a:gd name="T10" fmla="*/ 1 w 50"/>
                  <a:gd name="T11" fmla="*/ 0 h 16"/>
                  <a:gd name="T12" fmla="*/ 1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1 h 16"/>
                  <a:gd name="T20" fmla="*/ 1 w 50"/>
                  <a:gd name="T21" fmla="*/ 1 h 16"/>
                  <a:gd name="T22" fmla="*/ 1 w 50"/>
                  <a:gd name="T23" fmla="*/ 1 h 16"/>
                  <a:gd name="T24" fmla="*/ 1 w 50"/>
                  <a:gd name="T25" fmla="*/ 1 h 16"/>
                  <a:gd name="T26" fmla="*/ 1 w 50"/>
                  <a:gd name="T27" fmla="*/ 1 h 16"/>
                  <a:gd name="T28" fmla="*/ 1 w 50"/>
                  <a:gd name="T29" fmla="*/ 1 h 16"/>
                  <a:gd name="T30" fmla="*/ 1 w 50"/>
                  <a:gd name="T31" fmla="*/ 1 h 16"/>
                  <a:gd name="T32" fmla="*/ 1 w 50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3" name="Freeform 65">
                <a:extLst>
                  <a:ext uri="{FF2B5EF4-FFF2-40B4-BE49-F238E27FC236}">
                    <a16:creationId xmlns:a16="http://schemas.microsoft.com/office/drawing/2014/main" xmlns="" id="{37E9737B-EC68-4316-8301-9AA035F6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0 w 56"/>
                  <a:gd name="T1" fmla="*/ 1 h 15"/>
                  <a:gd name="T2" fmla="*/ 0 w 56"/>
                  <a:gd name="T3" fmla="*/ 1 h 15"/>
                  <a:gd name="T4" fmla="*/ 0 w 56"/>
                  <a:gd name="T5" fmla="*/ 1 h 15"/>
                  <a:gd name="T6" fmla="*/ 0 w 56"/>
                  <a:gd name="T7" fmla="*/ 1 h 15"/>
                  <a:gd name="T8" fmla="*/ 0 w 56"/>
                  <a:gd name="T9" fmla="*/ 1 h 15"/>
                  <a:gd name="T10" fmla="*/ 0 w 56"/>
                  <a:gd name="T11" fmla="*/ 0 h 15"/>
                  <a:gd name="T12" fmla="*/ 0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1 h 15"/>
                  <a:gd name="T20" fmla="*/ 0 w 56"/>
                  <a:gd name="T21" fmla="*/ 1 h 15"/>
                  <a:gd name="T22" fmla="*/ 0 w 56"/>
                  <a:gd name="T23" fmla="*/ 1 h 15"/>
                  <a:gd name="T24" fmla="*/ 0 w 56"/>
                  <a:gd name="T25" fmla="*/ 1 h 15"/>
                  <a:gd name="T26" fmla="*/ 0 w 56"/>
                  <a:gd name="T27" fmla="*/ 1 h 15"/>
                  <a:gd name="T28" fmla="*/ 0 w 56"/>
                  <a:gd name="T29" fmla="*/ 1 h 15"/>
                  <a:gd name="T30" fmla="*/ 0 w 56"/>
                  <a:gd name="T31" fmla="*/ 1 h 15"/>
                  <a:gd name="T32" fmla="*/ 0 w 5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4" name="Freeform 66">
                <a:extLst>
                  <a:ext uri="{FF2B5EF4-FFF2-40B4-BE49-F238E27FC236}">
                    <a16:creationId xmlns:a16="http://schemas.microsoft.com/office/drawing/2014/main" xmlns="" id="{20D3EA9A-B54A-4186-884F-492F406D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1 h 86"/>
                  <a:gd name="T6" fmla="*/ 1 w 52"/>
                  <a:gd name="T7" fmla="*/ 1 h 86"/>
                  <a:gd name="T8" fmla="*/ 1 w 52"/>
                  <a:gd name="T9" fmla="*/ 1 h 86"/>
                  <a:gd name="T10" fmla="*/ 1 w 52"/>
                  <a:gd name="T11" fmla="*/ 1 h 86"/>
                  <a:gd name="T12" fmla="*/ 1 w 52"/>
                  <a:gd name="T13" fmla="*/ 1 h 86"/>
                  <a:gd name="T14" fmla="*/ 1 w 52"/>
                  <a:gd name="T15" fmla="*/ 1 h 86"/>
                  <a:gd name="T16" fmla="*/ 1 w 52"/>
                  <a:gd name="T17" fmla="*/ 1 h 86"/>
                  <a:gd name="T18" fmla="*/ 1 w 52"/>
                  <a:gd name="T19" fmla="*/ 1 h 86"/>
                  <a:gd name="T20" fmla="*/ 1 w 52"/>
                  <a:gd name="T21" fmla="*/ 1 h 86"/>
                  <a:gd name="T22" fmla="*/ 1 w 52"/>
                  <a:gd name="T23" fmla="*/ 1 h 86"/>
                  <a:gd name="T24" fmla="*/ 1 w 52"/>
                  <a:gd name="T25" fmla="*/ 1 h 86"/>
                  <a:gd name="T26" fmla="*/ 1 w 52"/>
                  <a:gd name="T27" fmla="*/ 1 h 86"/>
                  <a:gd name="T28" fmla="*/ 1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5" name="Freeform 67">
                <a:extLst>
                  <a:ext uri="{FF2B5EF4-FFF2-40B4-BE49-F238E27FC236}">
                    <a16:creationId xmlns:a16="http://schemas.microsoft.com/office/drawing/2014/main" xmlns="" id="{FFAA6A24-3CB9-489B-BD95-4694E45D4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1 w 34"/>
                  <a:gd name="T1" fmla="*/ 1 h 62"/>
                  <a:gd name="T2" fmla="*/ 1 w 34"/>
                  <a:gd name="T3" fmla="*/ 1 h 62"/>
                  <a:gd name="T4" fmla="*/ 1 w 34"/>
                  <a:gd name="T5" fmla="*/ 1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1 h 62"/>
                  <a:gd name="T14" fmla="*/ 1 w 34"/>
                  <a:gd name="T15" fmla="*/ 1 h 62"/>
                  <a:gd name="T16" fmla="*/ 1 w 34"/>
                  <a:gd name="T17" fmla="*/ 1 h 62"/>
                  <a:gd name="T18" fmla="*/ 1 w 34"/>
                  <a:gd name="T19" fmla="*/ 1 h 62"/>
                  <a:gd name="T20" fmla="*/ 1 w 34"/>
                  <a:gd name="T21" fmla="*/ 1 h 62"/>
                  <a:gd name="T22" fmla="*/ 1 w 34"/>
                  <a:gd name="T23" fmla="*/ 1 h 62"/>
                  <a:gd name="T24" fmla="*/ 1 w 34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6" name="Freeform 68">
                <a:extLst>
                  <a:ext uri="{FF2B5EF4-FFF2-40B4-BE49-F238E27FC236}">
                    <a16:creationId xmlns:a16="http://schemas.microsoft.com/office/drawing/2014/main" xmlns="" id="{0F8172C7-3EC3-4B4C-A1D1-2E2D21DE0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1 w 95"/>
                  <a:gd name="T1" fmla="*/ 3 h 330"/>
                  <a:gd name="T2" fmla="*/ 1 w 95"/>
                  <a:gd name="T3" fmla="*/ 3 h 330"/>
                  <a:gd name="T4" fmla="*/ 1 w 95"/>
                  <a:gd name="T5" fmla="*/ 3 h 330"/>
                  <a:gd name="T6" fmla="*/ 1 w 95"/>
                  <a:gd name="T7" fmla="*/ 3 h 330"/>
                  <a:gd name="T8" fmla="*/ 0 w 95"/>
                  <a:gd name="T9" fmla="*/ 3 h 330"/>
                  <a:gd name="T10" fmla="*/ 1 w 95"/>
                  <a:gd name="T11" fmla="*/ 3 h 330"/>
                  <a:gd name="T12" fmla="*/ 1 w 95"/>
                  <a:gd name="T13" fmla="*/ 2 h 330"/>
                  <a:gd name="T14" fmla="*/ 1 w 95"/>
                  <a:gd name="T15" fmla="*/ 2 h 330"/>
                  <a:gd name="T16" fmla="*/ 1 w 95"/>
                  <a:gd name="T17" fmla="*/ 2 h 330"/>
                  <a:gd name="T18" fmla="*/ 1 w 95"/>
                  <a:gd name="T19" fmla="*/ 1 h 330"/>
                  <a:gd name="T20" fmla="*/ 1 w 95"/>
                  <a:gd name="T21" fmla="*/ 1 h 330"/>
                  <a:gd name="T22" fmla="*/ 1 w 95"/>
                  <a:gd name="T23" fmla="*/ 1 h 330"/>
                  <a:gd name="T24" fmla="*/ 1 w 95"/>
                  <a:gd name="T25" fmla="*/ 0 h 330"/>
                  <a:gd name="T26" fmla="*/ 1 w 95"/>
                  <a:gd name="T27" fmla="*/ 1 h 330"/>
                  <a:gd name="T28" fmla="*/ 1 w 95"/>
                  <a:gd name="T29" fmla="*/ 1 h 330"/>
                  <a:gd name="T30" fmla="*/ 1 w 95"/>
                  <a:gd name="T31" fmla="*/ 1 h 330"/>
                  <a:gd name="T32" fmla="*/ 1 w 95"/>
                  <a:gd name="T33" fmla="*/ 2 h 330"/>
                  <a:gd name="T34" fmla="*/ 1 w 95"/>
                  <a:gd name="T35" fmla="*/ 2 h 330"/>
                  <a:gd name="T36" fmla="*/ 1 w 95"/>
                  <a:gd name="T37" fmla="*/ 3 h 330"/>
                  <a:gd name="T38" fmla="*/ 1 w 95"/>
                  <a:gd name="T39" fmla="*/ 3 h 330"/>
                  <a:gd name="T40" fmla="*/ 1 w 95"/>
                  <a:gd name="T41" fmla="*/ 3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7" name="Freeform 69">
                <a:extLst>
                  <a:ext uri="{FF2B5EF4-FFF2-40B4-BE49-F238E27FC236}">
                    <a16:creationId xmlns:a16="http://schemas.microsoft.com/office/drawing/2014/main" xmlns="" id="{0DABAC2D-C038-4282-84DB-EE6AB634D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1 w 64"/>
                  <a:gd name="T1" fmla="*/ 1 h 46"/>
                  <a:gd name="T2" fmla="*/ 1 w 64"/>
                  <a:gd name="T3" fmla="*/ 1 h 46"/>
                  <a:gd name="T4" fmla="*/ 1 w 64"/>
                  <a:gd name="T5" fmla="*/ 1 h 46"/>
                  <a:gd name="T6" fmla="*/ 1 w 64"/>
                  <a:gd name="T7" fmla="*/ 1 h 46"/>
                  <a:gd name="T8" fmla="*/ 1 w 64"/>
                  <a:gd name="T9" fmla="*/ 1 h 46"/>
                  <a:gd name="T10" fmla="*/ 1 w 64"/>
                  <a:gd name="T11" fmla="*/ 1 h 46"/>
                  <a:gd name="T12" fmla="*/ 1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1 h 46"/>
                  <a:gd name="T22" fmla="*/ 1 w 64"/>
                  <a:gd name="T23" fmla="*/ 1 h 46"/>
                  <a:gd name="T24" fmla="*/ 1 w 64"/>
                  <a:gd name="T25" fmla="*/ 1 h 46"/>
                  <a:gd name="T26" fmla="*/ 1 w 64"/>
                  <a:gd name="T27" fmla="*/ 1 h 46"/>
                  <a:gd name="T28" fmla="*/ 1 w 64"/>
                  <a:gd name="T29" fmla="*/ 1 h 46"/>
                  <a:gd name="T30" fmla="*/ 1 w 64"/>
                  <a:gd name="T31" fmla="*/ 1 h 46"/>
                  <a:gd name="T32" fmla="*/ 1 w 6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8" name="Freeform 70">
                <a:extLst>
                  <a:ext uri="{FF2B5EF4-FFF2-40B4-BE49-F238E27FC236}">
                    <a16:creationId xmlns:a16="http://schemas.microsoft.com/office/drawing/2014/main" xmlns="" id="{0C1CFD92-EC44-4267-B4D4-D6D274E58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1 w 78"/>
                  <a:gd name="T5" fmla="*/ 1 h 68"/>
                  <a:gd name="T6" fmla="*/ 1 w 78"/>
                  <a:gd name="T7" fmla="*/ 1 h 68"/>
                  <a:gd name="T8" fmla="*/ 1 w 78"/>
                  <a:gd name="T9" fmla="*/ 1 h 68"/>
                  <a:gd name="T10" fmla="*/ 1 w 78"/>
                  <a:gd name="T11" fmla="*/ 1 h 68"/>
                  <a:gd name="T12" fmla="*/ 1 w 78"/>
                  <a:gd name="T13" fmla="*/ 1 h 68"/>
                  <a:gd name="T14" fmla="*/ 1 w 78"/>
                  <a:gd name="T15" fmla="*/ 1 h 68"/>
                  <a:gd name="T16" fmla="*/ 1 w 78"/>
                  <a:gd name="T17" fmla="*/ 1 h 68"/>
                  <a:gd name="T18" fmla="*/ 1 w 78"/>
                  <a:gd name="T19" fmla="*/ 1 h 68"/>
                  <a:gd name="T20" fmla="*/ 1 w 78"/>
                  <a:gd name="T21" fmla="*/ 1 h 68"/>
                  <a:gd name="T22" fmla="*/ 1 w 78"/>
                  <a:gd name="T23" fmla="*/ 1 h 68"/>
                  <a:gd name="T24" fmla="*/ 1 w 78"/>
                  <a:gd name="T25" fmla="*/ 1 h 68"/>
                  <a:gd name="T26" fmla="*/ 1 w 78"/>
                  <a:gd name="T27" fmla="*/ 1 h 68"/>
                  <a:gd name="T28" fmla="*/ 1 w 78"/>
                  <a:gd name="T29" fmla="*/ 1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49" name="Freeform 71">
                <a:extLst>
                  <a:ext uri="{FF2B5EF4-FFF2-40B4-BE49-F238E27FC236}">
                    <a16:creationId xmlns:a16="http://schemas.microsoft.com/office/drawing/2014/main" xmlns="" id="{5F9675D8-57BC-4BC3-964E-CF5F747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0 w 91"/>
                  <a:gd name="T5" fmla="*/ 1 h 85"/>
                  <a:gd name="T6" fmla="*/ 0 w 91"/>
                  <a:gd name="T7" fmla="*/ 1 h 85"/>
                  <a:gd name="T8" fmla="*/ 0 w 91"/>
                  <a:gd name="T9" fmla="*/ 1 h 85"/>
                  <a:gd name="T10" fmla="*/ 0 w 91"/>
                  <a:gd name="T11" fmla="*/ 1 h 85"/>
                  <a:gd name="T12" fmla="*/ 0 w 91"/>
                  <a:gd name="T13" fmla="*/ 1 h 85"/>
                  <a:gd name="T14" fmla="*/ 0 w 91"/>
                  <a:gd name="T15" fmla="*/ 1 h 85"/>
                  <a:gd name="T16" fmla="*/ 0 w 91"/>
                  <a:gd name="T17" fmla="*/ 1 h 85"/>
                  <a:gd name="T18" fmla="*/ 0 w 91"/>
                  <a:gd name="T19" fmla="*/ 1 h 85"/>
                  <a:gd name="T20" fmla="*/ 0 w 91"/>
                  <a:gd name="T21" fmla="*/ 1 h 85"/>
                  <a:gd name="T22" fmla="*/ 0 w 91"/>
                  <a:gd name="T23" fmla="*/ 1 h 85"/>
                  <a:gd name="T24" fmla="*/ 0 w 91"/>
                  <a:gd name="T25" fmla="*/ 1 h 85"/>
                  <a:gd name="T26" fmla="*/ 0 w 91"/>
                  <a:gd name="T27" fmla="*/ 1 h 85"/>
                  <a:gd name="T28" fmla="*/ 0 w 91"/>
                  <a:gd name="T29" fmla="*/ 1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0" name="Freeform 72">
                <a:extLst>
                  <a:ext uri="{FF2B5EF4-FFF2-40B4-BE49-F238E27FC236}">
                    <a16:creationId xmlns:a16="http://schemas.microsoft.com/office/drawing/2014/main" xmlns="" id="{379A4577-4BFB-46C8-810A-5505756FE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0 w 101"/>
                  <a:gd name="T5" fmla="*/ 1 h 78"/>
                  <a:gd name="T6" fmla="*/ 0 w 101"/>
                  <a:gd name="T7" fmla="*/ 1 h 78"/>
                  <a:gd name="T8" fmla="*/ 0 w 101"/>
                  <a:gd name="T9" fmla="*/ 1 h 78"/>
                  <a:gd name="T10" fmla="*/ 0 w 101"/>
                  <a:gd name="T11" fmla="*/ 1 h 78"/>
                  <a:gd name="T12" fmla="*/ 0 w 101"/>
                  <a:gd name="T13" fmla="*/ 1 h 78"/>
                  <a:gd name="T14" fmla="*/ 0 w 101"/>
                  <a:gd name="T15" fmla="*/ 1 h 78"/>
                  <a:gd name="T16" fmla="*/ 0 w 101"/>
                  <a:gd name="T17" fmla="*/ 1 h 78"/>
                  <a:gd name="T18" fmla="*/ 0 w 101"/>
                  <a:gd name="T19" fmla="*/ 1 h 78"/>
                  <a:gd name="T20" fmla="*/ 0 w 101"/>
                  <a:gd name="T21" fmla="*/ 1 h 78"/>
                  <a:gd name="T22" fmla="*/ 0 w 101"/>
                  <a:gd name="T23" fmla="*/ 1 h 78"/>
                  <a:gd name="T24" fmla="*/ 0 w 101"/>
                  <a:gd name="T25" fmla="*/ 1 h 78"/>
                  <a:gd name="T26" fmla="*/ 0 w 101"/>
                  <a:gd name="T27" fmla="*/ 1 h 78"/>
                  <a:gd name="T28" fmla="*/ 0 w 101"/>
                  <a:gd name="T29" fmla="*/ 1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1" name="Freeform 73">
                <a:extLst>
                  <a:ext uri="{FF2B5EF4-FFF2-40B4-BE49-F238E27FC236}">
                    <a16:creationId xmlns:a16="http://schemas.microsoft.com/office/drawing/2014/main" xmlns="" id="{0F9D420B-ACA5-46ED-9AD6-8BA5D957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0 w 91"/>
                  <a:gd name="T5" fmla="*/ 1 h 69"/>
                  <a:gd name="T6" fmla="*/ 0 w 91"/>
                  <a:gd name="T7" fmla="*/ 1 h 69"/>
                  <a:gd name="T8" fmla="*/ 0 w 91"/>
                  <a:gd name="T9" fmla="*/ 1 h 69"/>
                  <a:gd name="T10" fmla="*/ 0 w 91"/>
                  <a:gd name="T11" fmla="*/ 1 h 69"/>
                  <a:gd name="T12" fmla="*/ 0 w 91"/>
                  <a:gd name="T13" fmla="*/ 1 h 69"/>
                  <a:gd name="T14" fmla="*/ 0 w 91"/>
                  <a:gd name="T15" fmla="*/ 1 h 69"/>
                  <a:gd name="T16" fmla="*/ 0 w 91"/>
                  <a:gd name="T17" fmla="*/ 1 h 69"/>
                  <a:gd name="T18" fmla="*/ 0 w 91"/>
                  <a:gd name="T19" fmla="*/ 1 h 69"/>
                  <a:gd name="T20" fmla="*/ 0 w 91"/>
                  <a:gd name="T21" fmla="*/ 1 h 69"/>
                  <a:gd name="T22" fmla="*/ 0 w 91"/>
                  <a:gd name="T23" fmla="*/ 1 h 69"/>
                  <a:gd name="T24" fmla="*/ 0 w 91"/>
                  <a:gd name="T25" fmla="*/ 1 h 69"/>
                  <a:gd name="T26" fmla="*/ 0 w 91"/>
                  <a:gd name="T27" fmla="*/ 1 h 69"/>
                  <a:gd name="T28" fmla="*/ 0 w 91"/>
                  <a:gd name="T29" fmla="*/ 1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2" name="Freeform 74">
                <a:extLst>
                  <a:ext uri="{FF2B5EF4-FFF2-40B4-BE49-F238E27FC236}">
                    <a16:creationId xmlns:a16="http://schemas.microsoft.com/office/drawing/2014/main" xmlns="" id="{76961284-AFCC-4AD5-B7C3-02FB38E22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1 w 75"/>
                  <a:gd name="T5" fmla="*/ 1 h 58"/>
                  <a:gd name="T6" fmla="*/ 1 w 75"/>
                  <a:gd name="T7" fmla="*/ 1 h 58"/>
                  <a:gd name="T8" fmla="*/ 1 w 75"/>
                  <a:gd name="T9" fmla="*/ 1 h 58"/>
                  <a:gd name="T10" fmla="*/ 1 w 75"/>
                  <a:gd name="T11" fmla="*/ 1 h 58"/>
                  <a:gd name="T12" fmla="*/ 1 w 75"/>
                  <a:gd name="T13" fmla="*/ 1 h 58"/>
                  <a:gd name="T14" fmla="*/ 1 w 75"/>
                  <a:gd name="T15" fmla="*/ 1 h 58"/>
                  <a:gd name="T16" fmla="*/ 1 w 75"/>
                  <a:gd name="T17" fmla="*/ 1 h 58"/>
                  <a:gd name="T18" fmla="*/ 1 w 75"/>
                  <a:gd name="T19" fmla="*/ 1 h 58"/>
                  <a:gd name="T20" fmla="*/ 1 w 75"/>
                  <a:gd name="T21" fmla="*/ 1 h 58"/>
                  <a:gd name="T22" fmla="*/ 1 w 75"/>
                  <a:gd name="T23" fmla="*/ 1 h 58"/>
                  <a:gd name="T24" fmla="*/ 1 w 75"/>
                  <a:gd name="T25" fmla="*/ 1 h 58"/>
                  <a:gd name="T26" fmla="*/ 1 w 75"/>
                  <a:gd name="T27" fmla="*/ 1 h 58"/>
                  <a:gd name="T28" fmla="*/ 1 w 75"/>
                  <a:gd name="T29" fmla="*/ 1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3" name="Freeform 75">
                <a:extLst>
                  <a:ext uri="{FF2B5EF4-FFF2-40B4-BE49-F238E27FC236}">
                    <a16:creationId xmlns:a16="http://schemas.microsoft.com/office/drawing/2014/main" xmlns="" id="{7BE42296-CDDB-4161-8EAD-04DCA1EE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1 w 46"/>
                  <a:gd name="T5" fmla="*/ 0 h 15"/>
                  <a:gd name="T6" fmla="*/ 1 w 46"/>
                  <a:gd name="T7" fmla="*/ 0 h 15"/>
                  <a:gd name="T8" fmla="*/ 1 w 46"/>
                  <a:gd name="T9" fmla="*/ 0 h 15"/>
                  <a:gd name="T10" fmla="*/ 1 w 46"/>
                  <a:gd name="T11" fmla="*/ 1 h 15"/>
                  <a:gd name="T12" fmla="*/ 1 w 46"/>
                  <a:gd name="T13" fmla="*/ 1 h 15"/>
                  <a:gd name="T14" fmla="*/ 1 w 46"/>
                  <a:gd name="T15" fmla="*/ 1 h 15"/>
                  <a:gd name="T16" fmla="*/ 1 w 46"/>
                  <a:gd name="T17" fmla="*/ 1 h 15"/>
                  <a:gd name="T18" fmla="*/ 1 w 46"/>
                  <a:gd name="T19" fmla="*/ 1 h 15"/>
                  <a:gd name="T20" fmla="*/ 1 w 46"/>
                  <a:gd name="T21" fmla="*/ 1 h 15"/>
                  <a:gd name="T22" fmla="*/ 1 w 46"/>
                  <a:gd name="T23" fmla="*/ 1 h 15"/>
                  <a:gd name="T24" fmla="*/ 1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4" name="Freeform 76">
                <a:extLst>
                  <a:ext uri="{FF2B5EF4-FFF2-40B4-BE49-F238E27FC236}">
                    <a16:creationId xmlns:a16="http://schemas.microsoft.com/office/drawing/2014/main" xmlns="" id="{BAA2DA26-4F0E-4DE3-AE69-51BCDE15C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1 w 84"/>
                  <a:gd name="T5" fmla="*/ 1 h 76"/>
                  <a:gd name="T6" fmla="*/ 1 w 84"/>
                  <a:gd name="T7" fmla="*/ 1 h 76"/>
                  <a:gd name="T8" fmla="*/ 1 w 84"/>
                  <a:gd name="T9" fmla="*/ 1 h 76"/>
                  <a:gd name="T10" fmla="*/ 1 w 84"/>
                  <a:gd name="T11" fmla="*/ 1 h 76"/>
                  <a:gd name="T12" fmla="*/ 1 w 84"/>
                  <a:gd name="T13" fmla="*/ 1 h 76"/>
                  <a:gd name="T14" fmla="*/ 1 w 84"/>
                  <a:gd name="T15" fmla="*/ 1 h 76"/>
                  <a:gd name="T16" fmla="*/ 1 w 84"/>
                  <a:gd name="T17" fmla="*/ 1 h 76"/>
                  <a:gd name="T18" fmla="*/ 1 w 84"/>
                  <a:gd name="T19" fmla="*/ 1 h 76"/>
                  <a:gd name="T20" fmla="*/ 1 w 84"/>
                  <a:gd name="T21" fmla="*/ 1 h 76"/>
                  <a:gd name="T22" fmla="*/ 1 w 84"/>
                  <a:gd name="T23" fmla="*/ 1 h 76"/>
                  <a:gd name="T24" fmla="*/ 1 w 84"/>
                  <a:gd name="T25" fmla="*/ 1 h 76"/>
                  <a:gd name="T26" fmla="*/ 1 w 84"/>
                  <a:gd name="T27" fmla="*/ 1 h 76"/>
                  <a:gd name="T28" fmla="*/ 1 w 84"/>
                  <a:gd name="T29" fmla="*/ 1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5" name="Freeform 77">
                <a:extLst>
                  <a:ext uri="{FF2B5EF4-FFF2-40B4-BE49-F238E27FC236}">
                    <a16:creationId xmlns:a16="http://schemas.microsoft.com/office/drawing/2014/main" xmlns="" id="{2C15A966-0D8B-4F4F-A86A-267C8F58F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1 w 96"/>
                  <a:gd name="T5" fmla="*/ 1 h 77"/>
                  <a:gd name="T6" fmla="*/ 1 w 96"/>
                  <a:gd name="T7" fmla="*/ 1 h 77"/>
                  <a:gd name="T8" fmla="*/ 1 w 96"/>
                  <a:gd name="T9" fmla="*/ 1 h 77"/>
                  <a:gd name="T10" fmla="*/ 1 w 96"/>
                  <a:gd name="T11" fmla="*/ 1 h 77"/>
                  <a:gd name="T12" fmla="*/ 1 w 96"/>
                  <a:gd name="T13" fmla="*/ 1 h 77"/>
                  <a:gd name="T14" fmla="*/ 1 w 96"/>
                  <a:gd name="T15" fmla="*/ 1 h 77"/>
                  <a:gd name="T16" fmla="*/ 1 w 96"/>
                  <a:gd name="T17" fmla="*/ 1 h 77"/>
                  <a:gd name="T18" fmla="*/ 1 w 96"/>
                  <a:gd name="T19" fmla="*/ 1 h 77"/>
                  <a:gd name="T20" fmla="*/ 1 w 96"/>
                  <a:gd name="T21" fmla="*/ 1 h 77"/>
                  <a:gd name="T22" fmla="*/ 1 w 96"/>
                  <a:gd name="T23" fmla="*/ 1 h 77"/>
                  <a:gd name="T24" fmla="*/ 1 w 96"/>
                  <a:gd name="T25" fmla="*/ 1 h 77"/>
                  <a:gd name="T26" fmla="*/ 1 w 96"/>
                  <a:gd name="T27" fmla="*/ 1 h 77"/>
                  <a:gd name="T28" fmla="*/ 1 w 96"/>
                  <a:gd name="T29" fmla="*/ 1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6" name="Freeform 78">
                <a:extLst>
                  <a:ext uri="{FF2B5EF4-FFF2-40B4-BE49-F238E27FC236}">
                    <a16:creationId xmlns:a16="http://schemas.microsoft.com/office/drawing/2014/main" xmlns="" id="{83973028-4247-47AD-9FC3-FE88111AA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0 w 93"/>
                  <a:gd name="T5" fmla="*/ 1 h 57"/>
                  <a:gd name="T6" fmla="*/ 0 w 93"/>
                  <a:gd name="T7" fmla="*/ 1 h 57"/>
                  <a:gd name="T8" fmla="*/ 0 w 93"/>
                  <a:gd name="T9" fmla="*/ 1 h 57"/>
                  <a:gd name="T10" fmla="*/ 0 w 93"/>
                  <a:gd name="T11" fmla="*/ 1 h 57"/>
                  <a:gd name="T12" fmla="*/ 0 w 93"/>
                  <a:gd name="T13" fmla="*/ 1 h 57"/>
                  <a:gd name="T14" fmla="*/ 0 w 93"/>
                  <a:gd name="T15" fmla="*/ 1 h 57"/>
                  <a:gd name="T16" fmla="*/ 0 w 93"/>
                  <a:gd name="T17" fmla="*/ 1 h 57"/>
                  <a:gd name="T18" fmla="*/ 0 w 93"/>
                  <a:gd name="T19" fmla="*/ 1 h 57"/>
                  <a:gd name="T20" fmla="*/ 0 w 93"/>
                  <a:gd name="T21" fmla="*/ 1 h 57"/>
                  <a:gd name="T22" fmla="*/ 0 w 93"/>
                  <a:gd name="T23" fmla="*/ 1 h 57"/>
                  <a:gd name="T24" fmla="*/ 0 w 93"/>
                  <a:gd name="T25" fmla="*/ 1 h 57"/>
                  <a:gd name="T26" fmla="*/ 0 w 93"/>
                  <a:gd name="T27" fmla="*/ 1 h 57"/>
                  <a:gd name="T28" fmla="*/ 0 w 93"/>
                  <a:gd name="T29" fmla="*/ 1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7" name="Freeform 79">
                <a:extLst>
                  <a:ext uri="{FF2B5EF4-FFF2-40B4-BE49-F238E27FC236}">
                    <a16:creationId xmlns:a16="http://schemas.microsoft.com/office/drawing/2014/main" xmlns="" id="{F26EBD84-B19F-4E65-B46B-41863D9E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1 w 68"/>
                  <a:gd name="T5" fmla="*/ 1 h 58"/>
                  <a:gd name="T6" fmla="*/ 1 w 68"/>
                  <a:gd name="T7" fmla="*/ 1 h 58"/>
                  <a:gd name="T8" fmla="*/ 1 w 68"/>
                  <a:gd name="T9" fmla="*/ 1 h 58"/>
                  <a:gd name="T10" fmla="*/ 1 w 68"/>
                  <a:gd name="T11" fmla="*/ 1 h 58"/>
                  <a:gd name="T12" fmla="*/ 1 w 68"/>
                  <a:gd name="T13" fmla="*/ 1 h 58"/>
                  <a:gd name="T14" fmla="*/ 1 w 68"/>
                  <a:gd name="T15" fmla="*/ 1 h 58"/>
                  <a:gd name="T16" fmla="*/ 1 w 68"/>
                  <a:gd name="T17" fmla="*/ 1 h 58"/>
                  <a:gd name="T18" fmla="*/ 1 w 68"/>
                  <a:gd name="T19" fmla="*/ 1 h 58"/>
                  <a:gd name="T20" fmla="*/ 1 w 68"/>
                  <a:gd name="T21" fmla="*/ 1 h 58"/>
                  <a:gd name="T22" fmla="*/ 1 w 68"/>
                  <a:gd name="T23" fmla="*/ 1 h 58"/>
                  <a:gd name="T24" fmla="*/ 1 w 68"/>
                  <a:gd name="T25" fmla="*/ 1 h 58"/>
                  <a:gd name="T26" fmla="*/ 1 w 68"/>
                  <a:gd name="T27" fmla="*/ 1 h 58"/>
                  <a:gd name="T28" fmla="*/ 1 w 68"/>
                  <a:gd name="T29" fmla="*/ 1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8" name="Freeform 80">
                <a:extLst>
                  <a:ext uri="{FF2B5EF4-FFF2-40B4-BE49-F238E27FC236}">
                    <a16:creationId xmlns:a16="http://schemas.microsoft.com/office/drawing/2014/main" xmlns="" id="{75CB0919-E237-4FBD-98E0-442C247BA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1 w 51"/>
                  <a:gd name="T5" fmla="*/ 0 h 23"/>
                  <a:gd name="T6" fmla="*/ 1 w 51"/>
                  <a:gd name="T7" fmla="*/ 1 h 23"/>
                  <a:gd name="T8" fmla="*/ 1 w 51"/>
                  <a:gd name="T9" fmla="*/ 1 h 23"/>
                  <a:gd name="T10" fmla="*/ 1 w 51"/>
                  <a:gd name="T11" fmla="*/ 1 h 23"/>
                  <a:gd name="T12" fmla="*/ 1 w 51"/>
                  <a:gd name="T13" fmla="*/ 1 h 23"/>
                  <a:gd name="T14" fmla="*/ 1 w 51"/>
                  <a:gd name="T15" fmla="*/ 1 h 23"/>
                  <a:gd name="T16" fmla="*/ 1 w 51"/>
                  <a:gd name="T17" fmla="*/ 1 h 23"/>
                  <a:gd name="T18" fmla="*/ 1 w 51"/>
                  <a:gd name="T19" fmla="*/ 1 h 23"/>
                  <a:gd name="T20" fmla="*/ 1 w 51"/>
                  <a:gd name="T21" fmla="*/ 1 h 23"/>
                  <a:gd name="T22" fmla="*/ 1 w 51"/>
                  <a:gd name="T23" fmla="*/ 1 h 23"/>
                  <a:gd name="T24" fmla="*/ 1 w 51"/>
                  <a:gd name="T25" fmla="*/ 1 h 23"/>
                  <a:gd name="T26" fmla="*/ 1 w 51"/>
                  <a:gd name="T27" fmla="*/ 1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9" name="Freeform 81">
                <a:extLst>
                  <a:ext uri="{FF2B5EF4-FFF2-40B4-BE49-F238E27FC236}">
                    <a16:creationId xmlns:a16="http://schemas.microsoft.com/office/drawing/2014/main" xmlns="" id="{A01966F9-12D1-459C-8BB5-F006E3ABE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1 w 40"/>
                  <a:gd name="T1" fmla="*/ 1 h 46"/>
                  <a:gd name="T2" fmla="*/ 1 w 40"/>
                  <a:gd name="T3" fmla="*/ 1 h 46"/>
                  <a:gd name="T4" fmla="*/ 1 w 40"/>
                  <a:gd name="T5" fmla="*/ 1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1 w 40"/>
                  <a:gd name="T29" fmla="*/ 1 h 46"/>
                  <a:gd name="T30" fmla="*/ 1 w 40"/>
                  <a:gd name="T31" fmla="*/ 1 h 46"/>
                  <a:gd name="T32" fmla="*/ 1 w 40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0" name="Freeform 82">
                <a:extLst>
                  <a:ext uri="{FF2B5EF4-FFF2-40B4-BE49-F238E27FC236}">
                    <a16:creationId xmlns:a16="http://schemas.microsoft.com/office/drawing/2014/main" xmlns="" id="{9363FAF0-90DA-4AEC-9E5A-2DD8C762E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1 h 54"/>
                  <a:gd name="T2" fmla="*/ 0 w 11"/>
                  <a:gd name="T3" fmla="*/ 1 h 54"/>
                  <a:gd name="T4" fmla="*/ 0 w 11"/>
                  <a:gd name="T5" fmla="*/ 1 h 54"/>
                  <a:gd name="T6" fmla="*/ 0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1 h 54"/>
                  <a:gd name="T14" fmla="*/ 0 w 11"/>
                  <a:gd name="T15" fmla="*/ 1 h 54"/>
                  <a:gd name="T16" fmla="*/ 0 w 11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1" name="Freeform 83">
                <a:extLst>
                  <a:ext uri="{FF2B5EF4-FFF2-40B4-BE49-F238E27FC236}">
                    <a16:creationId xmlns:a16="http://schemas.microsoft.com/office/drawing/2014/main" xmlns="" id="{626628A5-E05D-47DC-9F2D-F44BC68D2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1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0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1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0 w 46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2" name="Freeform 84">
                <a:extLst>
                  <a:ext uri="{FF2B5EF4-FFF2-40B4-BE49-F238E27FC236}">
                    <a16:creationId xmlns:a16="http://schemas.microsoft.com/office/drawing/2014/main" xmlns="" id="{C9B6C06C-64BC-42E9-86A3-87D0D59A5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0 w 67"/>
                  <a:gd name="T3" fmla="*/ 1 h 16"/>
                  <a:gd name="T4" fmla="*/ 0 w 67"/>
                  <a:gd name="T5" fmla="*/ 1 h 16"/>
                  <a:gd name="T6" fmla="*/ 0 w 67"/>
                  <a:gd name="T7" fmla="*/ 0 h 16"/>
                  <a:gd name="T8" fmla="*/ 0 w 67"/>
                  <a:gd name="T9" fmla="*/ 0 h 16"/>
                  <a:gd name="T10" fmla="*/ 0 w 67"/>
                  <a:gd name="T11" fmla="*/ 0 h 16"/>
                  <a:gd name="T12" fmla="*/ 0 w 67"/>
                  <a:gd name="T13" fmla="*/ 1 h 16"/>
                  <a:gd name="T14" fmla="*/ 0 w 67"/>
                  <a:gd name="T15" fmla="*/ 1 h 16"/>
                  <a:gd name="T16" fmla="*/ 0 w 67"/>
                  <a:gd name="T17" fmla="*/ 1 h 16"/>
                  <a:gd name="T18" fmla="*/ 0 w 67"/>
                  <a:gd name="T19" fmla="*/ 1 h 16"/>
                  <a:gd name="T20" fmla="*/ 0 w 67"/>
                  <a:gd name="T21" fmla="*/ 1 h 16"/>
                  <a:gd name="T22" fmla="*/ 0 w 67"/>
                  <a:gd name="T23" fmla="*/ 1 h 16"/>
                  <a:gd name="T24" fmla="*/ 0 w 67"/>
                  <a:gd name="T25" fmla="*/ 1 h 16"/>
                  <a:gd name="T26" fmla="*/ 0 w 67"/>
                  <a:gd name="T27" fmla="*/ 1 h 16"/>
                  <a:gd name="T28" fmla="*/ 0 w 67"/>
                  <a:gd name="T29" fmla="*/ 1 h 16"/>
                  <a:gd name="T30" fmla="*/ 0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3" name="Freeform 85">
                <a:extLst>
                  <a:ext uri="{FF2B5EF4-FFF2-40B4-BE49-F238E27FC236}">
                    <a16:creationId xmlns:a16="http://schemas.microsoft.com/office/drawing/2014/main" xmlns="" id="{F3FBC32E-B67A-48DD-9CEA-0BF709F0B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1 w 64"/>
                  <a:gd name="T5" fmla="*/ 1 h 32"/>
                  <a:gd name="T6" fmla="*/ 1 w 64"/>
                  <a:gd name="T7" fmla="*/ 1 h 32"/>
                  <a:gd name="T8" fmla="*/ 1 w 64"/>
                  <a:gd name="T9" fmla="*/ 1 h 32"/>
                  <a:gd name="T10" fmla="*/ 1 w 64"/>
                  <a:gd name="T11" fmla="*/ 1 h 32"/>
                  <a:gd name="T12" fmla="*/ 1 w 64"/>
                  <a:gd name="T13" fmla="*/ 1 h 32"/>
                  <a:gd name="T14" fmla="*/ 1 w 64"/>
                  <a:gd name="T15" fmla="*/ 1 h 32"/>
                  <a:gd name="T16" fmla="*/ 1 w 64"/>
                  <a:gd name="T17" fmla="*/ 1 h 32"/>
                  <a:gd name="T18" fmla="*/ 1 w 64"/>
                  <a:gd name="T19" fmla="*/ 1 h 32"/>
                  <a:gd name="T20" fmla="*/ 1 w 64"/>
                  <a:gd name="T21" fmla="*/ 1 h 32"/>
                  <a:gd name="T22" fmla="*/ 1 w 64"/>
                  <a:gd name="T23" fmla="*/ 1 h 32"/>
                  <a:gd name="T24" fmla="*/ 1 w 64"/>
                  <a:gd name="T25" fmla="*/ 1 h 32"/>
                  <a:gd name="T26" fmla="*/ 1 w 64"/>
                  <a:gd name="T27" fmla="*/ 1 h 32"/>
                  <a:gd name="T28" fmla="*/ 1 w 64"/>
                  <a:gd name="T29" fmla="*/ 1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4" name="Freeform 86">
                <a:extLst>
                  <a:ext uri="{FF2B5EF4-FFF2-40B4-BE49-F238E27FC236}">
                    <a16:creationId xmlns:a16="http://schemas.microsoft.com/office/drawing/2014/main" xmlns="" id="{4A0EDA35-3ADE-4C8E-92A8-C51E8F0F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1 w 64"/>
                  <a:gd name="T5" fmla="*/ 1 h 16"/>
                  <a:gd name="T6" fmla="*/ 1 w 64"/>
                  <a:gd name="T7" fmla="*/ 1 h 16"/>
                  <a:gd name="T8" fmla="*/ 1 w 64"/>
                  <a:gd name="T9" fmla="*/ 0 h 16"/>
                  <a:gd name="T10" fmla="*/ 1 w 64"/>
                  <a:gd name="T11" fmla="*/ 0 h 16"/>
                  <a:gd name="T12" fmla="*/ 1 w 64"/>
                  <a:gd name="T13" fmla="*/ 1 h 16"/>
                  <a:gd name="T14" fmla="*/ 1 w 64"/>
                  <a:gd name="T15" fmla="*/ 1 h 16"/>
                  <a:gd name="T16" fmla="*/ 1 w 64"/>
                  <a:gd name="T17" fmla="*/ 1 h 16"/>
                  <a:gd name="T18" fmla="*/ 1 w 64"/>
                  <a:gd name="T19" fmla="*/ 1 h 16"/>
                  <a:gd name="T20" fmla="*/ 1 w 64"/>
                  <a:gd name="T21" fmla="*/ 1 h 16"/>
                  <a:gd name="T22" fmla="*/ 1 w 64"/>
                  <a:gd name="T23" fmla="*/ 1 h 16"/>
                  <a:gd name="T24" fmla="*/ 1 w 64"/>
                  <a:gd name="T25" fmla="*/ 1 h 16"/>
                  <a:gd name="T26" fmla="*/ 1 w 64"/>
                  <a:gd name="T27" fmla="*/ 1 h 16"/>
                  <a:gd name="T28" fmla="*/ 1 w 64"/>
                  <a:gd name="T29" fmla="*/ 1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5" name="Freeform 87">
                <a:extLst>
                  <a:ext uri="{FF2B5EF4-FFF2-40B4-BE49-F238E27FC236}">
                    <a16:creationId xmlns:a16="http://schemas.microsoft.com/office/drawing/2014/main" xmlns="" id="{B24352C0-E44E-435B-AE7C-1B0606C73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1 h 12"/>
                  <a:gd name="T2" fmla="*/ 1 w 68"/>
                  <a:gd name="T3" fmla="*/ 1 h 12"/>
                  <a:gd name="T4" fmla="*/ 1 w 68"/>
                  <a:gd name="T5" fmla="*/ 1 h 12"/>
                  <a:gd name="T6" fmla="*/ 1 w 68"/>
                  <a:gd name="T7" fmla="*/ 1 h 12"/>
                  <a:gd name="T8" fmla="*/ 1 w 68"/>
                  <a:gd name="T9" fmla="*/ 1 h 12"/>
                  <a:gd name="T10" fmla="*/ 1 w 68"/>
                  <a:gd name="T11" fmla="*/ 0 h 12"/>
                  <a:gd name="T12" fmla="*/ 1 w 68"/>
                  <a:gd name="T13" fmla="*/ 0 h 12"/>
                  <a:gd name="T14" fmla="*/ 1 w 68"/>
                  <a:gd name="T15" fmla="*/ 1 h 12"/>
                  <a:gd name="T16" fmla="*/ 1 w 68"/>
                  <a:gd name="T17" fmla="*/ 1 h 12"/>
                  <a:gd name="T18" fmla="*/ 1 w 68"/>
                  <a:gd name="T19" fmla="*/ 1 h 12"/>
                  <a:gd name="T20" fmla="*/ 1 w 68"/>
                  <a:gd name="T21" fmla="*/ 1 h 12"/>
                  <a:gd name="T22" fmla="*/ 1 w 68"/>
                  <a:gd name="T23" fmla="*/ 1 h 12"/>
                  <a:gd name="T24" fmla="*/ 1 w 68"/>
                  <a:gd name="T25" fmla="*/ 1 h 12"/>
                  <a:gd name="T26" fmla="*/ 1 w 68"/>
                  <a:gd name="T27" fmla="*/ 1 h 12"/>
                  <a:gd name="T28" fmla="*/ 1 w 68"/>
                  <a:gd name="T29" fmla="*/ 1 h 12"/>
                  <a:gd name="T30" fmla="*/ 1 w 68"/>
                  <a:gd name="T31" fmla="*/ 1 h 12"/>
                  <a:gd name="T32" fmla="*/ 0 w 6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6" name="Freeform 88">
                <a:extLst>
                  <a:ext uri="{FF2B5EF4-FFF2-40B4-BE49-F238E27FC236}">
                    <a16:creationId xmlns:a16="http://schemas.microsoft.com/office/drawing/2014/main" xmlns="" id="{05282ACE-EF71-45CB-A231-72EE17161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0 h 13"/>
                  <a:gd name="T2" fmla="*/ 1 w 68"/>
                  <a:gd name="T3" fmla="*/ 0 h 13"/>
                  <a:gd name="T4" fmla="*/ 1 w 68"/>
                  <a:gd name="T5" fmla="*/ 0 h 13"/>
                  <a:gd name="T6" fmla="*/ 1 w 68"/>
                  <a:gd name="T7" fmla="*/ 0 h 13"/>
                  <a:gd name="T8" fmla="*/ 1 w 68"/>
                  <a:gd name="T9" fmla="*/ 0 h 13"/>
                  <a:gd name="T10" fmla="*/ 1 w 68"/>
                  <a:gd name="T11" fmla="*/ 0 h 13"/>
                  <a:gd name="T12" fmla="*/ 1 w 68"/>
                  <a:gd name="T13" fmla="*/ 0 h 13"/>
                  <a:gd name="T14" fmla="*/ 1 w 68"/>
                  <a:gd name="T15" fmla="*/ 0 h 13"/>
                  <a:gd name="T16" fmla="*/ 1 w 68"/>
                  <a:gd name="T17" fmla="*/ 0 h 13"/>
                  <a:gd name="T18" fmla="*/ 1 w 68"/>
                  <a:gd name="T19" fmla="*/ 0 h 13"/>
                  <a:gd name="T20" fmla="*/ 1 w 68"/>
                  <a:gd name="T21" fmla="*/ 0 h 13"/>
                  <a:gd name="T22" fmla="*/ 1 w 68"/>
                  <a:gd name="T23" fmla="*/ 0 h 13"/>
                  <a:gd name="T24" fmla="*/ 1 w 68"/>
                  <a:gd name="T25" fmla="*/ 0 h 13"/>
                  <a:gd name="T26" fmla="*/ 1 w 68"/>
                  <a:gd name="T27" fmla="*/ 0 h 13"/>
                  <a:gd name="T28" fmla="*/ 1 w 68"/>
                  <a:gd name="T29" fmla="*/ 0 h 13"/>
                  <a:gd name="T30" fmla="*/ 1 w 68"/>
                  <a:gd name="T31" fmla="*/ 0 h 13"/>
                  <a:gd name="T32" fmla="*/ 0 w 6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7" name="Freeform 89">
                <a:extLst>
                  <a:ext uri="{FF2B5EF4-FFF2-40B4-BE49-F238E27FC236}">
                    <a16:creationId xmlns:a16="http://schemas.microsoft.com/office/drawing/2014/main" xmlns="" id="{E4BA699C-6058-45B3-88D0-3567C1D19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0 h 17"/>
                  <a:gd name="T2" fmla="*/ 1 w 77"/>
                  <a:gd name="T3" fmla="*/ 0 h 17"/>
                  <a:gd name="T4" fmla="*/ 1 w 77"/>
                  <a:gd name="T5" fmla="*/ 0 h 17"/>
                  <a:gd name="T6" fmla="*/ 1 w 77"/>
                  <a:gd name="T7" fmla="*/ 0 h 17"/>
                  <a:gd name="T8" fmla="*/ 1 w 77"/>
                  <a:gd name="T9" fmla="*/ 0 h 17"/>
                  <a:gd name="T10" fmla="*/ 1 w 77"/>
                  <a:gd name="T11" fmla="*/ 0 h 17"/>
                  <a:gd name="T12" fmla="*/ 1 w 77"/>
                  <a:gd name="T13" fmla="*/ 0 h 17"/>
                  <a:gd name="T14" fmla="*/ 1 w 77"/>
                  <a:gd name="T15" fmla="*/ 0 h 17"/>
                  <a:gd name="T16" fmla="*/ 1 w 77"/>
                  <a:gd name="T17" fmla="*/ 0 h 17"/>
                  <a:gd name="T18" fmla="*/ 1 w 77"/>
                  <a:gd name="T19" fmla="*/ 0 h 17"/>
                  <a:gd name="T20" fmla="*/ 1 w 77"/>
                  <a:gd name="T21" fmla="*/ 0 h 17"/>
                  <a:gd name="T22" fmla="*/ 1 w 77"/>
                  <a:gd name="T23" fmla="*/ 0 h 17"/>
                  <a:gd name="T24" fmla="*/ 1 w 77"/>
                  <a:gd name="T25" fmla="*/ 0 h 17"/>
                  <a:gd name="T26" fmla="*/ 1 w 77"/>
                  <a:gd name="T27" fmla="*/ 0 h 17"/>
                  <a:gd name="T28" fmla="*/ 1 w 77"/>
                  <a:gd name="T29" fmla="*/ 0 h 17"/>
                  <a:gd name="T30" fmla="*/ 1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8" name="Freeform 90">
                <a:extLst>
                  <a:ext uri="{FF2B5EF4-FFF2-40B4-BE49-F238E27FC236}">
                    <a16:creationId xmlns:a16="http://schemas.microsoft.com/office/drawing/2014/main" xmlns="" id="{1A966527-9832-4E17-BF62-7F878CD0E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1 h 24"/>
                  <a:gd name="T2" fmla="*/ 1 w 84"/>
                  <a:gd name="T3" fmla="*/ 1 h 24"/>
                  <a:gd name="T4" fmla="*/ 1 w 84"/>
                  <a:gd name="T5" fmla="*/ 1 h 24"/>
                  <a:gd name="T6" fmla="*/ 1 w 84"/>
                  <a:gd name="T7" fmla="*/ 1 h 24"/>
                  <a:gd name="T8" fmla="*/ 1 w 84"/>
                  <a:gd name="T9" fmla="*/ 1 h 24"/>
                  <a:gd name="T10" fmla="*/ 1 w 84"/>
                  <a:gd name="T11" fmla="*/ 1 h 24"/>
                  <a:gd name="T12" fmla="*/ 1 w 84"/>
                  <a:gd name="T13" fmla="*/ 0 h 24"/>
                  <a:gd name="T14" fmla="*/ 1 w 84"/>
                  <a:gd name="T15" fmla="*/ 0 h 24"/>
                  <a:gd name="T16" fmla="*/ 1 w 84"/>
                  <a:gd name="T17" fmla="*/ 1 h 24"/>
                  <a:gd name="T18" fmla="*/ 1 w 84"/>
                  <a:gd name="T19" fmla="*/ 1 h 24"/>
                  <a:gd name="T20" fmla="*/ 1 w 84"/>
                  <a:gd name="T21" fmla="*/ 1 h 24"/>
                  <a:gd name="T22" fmla="*/ 1 w 84"/>
                  <a:gd name="T23" fmla="*/ 1 h 24"/>
                  <a:gd name="T24" fmla="*/ 1 w 84"/>
                  <a:gd name="T25" fmla="*/ 1 h 24"/>
                  <a:gd name="T26" fmla="*/ 1 w 84"/>
                  <a:gd name="T27" fmla="*/ 1 h 24"/>
                  <a:gd name="T28" fmla="*/ 1 w 84"/>
                  <a:gd name="T29" fmla="*/ 1 h 24"/>
                  <a:gd name="T30" fmla="*/ 1 w 84"/>
                  <a:gd name="T31" fmla="*/ 1 h 24"/>
                  <a:gd name="T32" fmla="*/ 0 w 8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9" name="Freeform 91">
                <a:extLst>
                  <a:ext uri="{FF2B5EF4-FFF2-40B4-BE49-F238E27FC236}">
                    <a16:creationId xmlns:a16="http://schemas.microsoft.com/office/drawing/2014/main" xmlns="" id="{79F8DCCB-318C-4639-85F5-F62CD3310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1 w 92"/>
                  <a:gd name="T3" fmla="*/ 1 h 33"/>
                  <a:gd name="T4" fmla="*/ 1 w 92"/>
                  <a:gd name="T5" fmla="*/ 1 h 33"/>
                  <a:gd name="T6" fmla="*/ 1 w 92"/>
                  <a:gd name="T7" fmla="*/ 1 h 33"/>
                  <a:gd name="T8" fmla="*/ 1 w 92"/>
                  <a:gd name="T9" fmla="*/ 1 h 33"/>
                  <a:gd name="T10" fmla="*/ 1 w 92"/>
                  <a:gd name="T11" fmla="*/ 1 h 33"/>
                  <a:gd name="T12" fmla="*/ 1 w 92"/>
                  <a:gd name="T13" fmla="*/ 0 h 33"/>
                  <a:gd name="T14" fmla="*/ 1 w 92"/>
                  <a:gd name="T15" fmla="*/ 1 h 33"/>
                  <a:gd name="T16" fmla="*/ 1 w 92"/>
                  <a:gd name="T17" fmla="*/ 1 h 33"/>
                  <a:gd name="T18" fmla="*/ 1 w 92"/>
                  <a:gd name="T19" fmla="*/ 1 h 33"/>
                  <a:gd name="T20" fmla="*/ 1 w 92"/>
                  <a:gd name="T21" fmla="*/ 1 h 33"/>
                  <a:gd name="T22" fmla="*/ 1 w 92"/>
                  <a:gd name="T23" fmla="*/ 1 h 33"/>
                  <a:gd name="T24" fmla="*/ 1 w 92"/>
                  <a:gd name="T25" fmla="*/ 1 h 33"/>
                  <a:gd name="T26" fmla="*/ 1 w 92"/>
                  <a:gd name="T27" fmla="*/ 1 h 33"/>
                  <a:gd name="T28" fmla="*/ 1 w 92"/>
                  <a:gd name="T29" fmla="*/ 1 h 33"/>
                  <a:gd name="T30" fmla="*/ 1 w 92"/>
                  <a:gd name="T31" fmla="*/ 1 h 33"/>
                  <a:gd name="T32" fmla="*/ 0 w 9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0" name="Freeform 92">
                <a:extLst>
                  <a:ext uri="{FF2B5EF4-FFF2-40B4-BE49-F238E27FC236}">
                    <a16:creationId xmlns:a16="http://schemas.microsoft.com/office/drawing/2014/main" xmlns="" id="{F8004976-562D-4301-BAF8-181E53445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0 h 55"/>
                  <a:gd name="T2" fmla="*/ 0 w 85"/>
                  <a:gd name="T3" fmla="*/ 0 h 55"/>
                  <a:gd name="T4" fmla="*/ 0 w 85"/>
                  <a:gd name="T5" fmla="*/ 0 h 55"/>
                  <a:gd name="T6" fmla="*/ 0 w 85"/>
                  <a:gd name="T7" fmla="*/ 0 h 55"/>
                  <a:gd name="T8" fmla="*/ 0 w 85"/>
                  <a:gd name="T9" fmla="*/ 0 h 55"/>
                  <a:gd name="T10" fmla="*/ 0 w 85"/>
                  <a:gd name="T11" fmla="*/ 0 h 55"/>
                  <a:gd name="T12" fmla="*/ 0 w 85"/>
                  <a:gd name="T13" fmla="*/ 0 h 55"/>
                  <a:gd name="T14" fmla="*/ 0 w 85"/>
                  <a:gd name="T15" fmla="*/ 0 h 55"/>
                  <a:gd name="T16" fmla="*/ 0 w 85"/>
                  <a:gd name="T17" fmla="*/ 0 h 55"/>
                  <a:gd name="T18" fmla="*/ 0 w 85"/>
                  <a:gd name="T19" fmla="*/ 0 h 55"/>
                  <a:gd name="T20" fmla="*/ 0 w 85"/>
                  <a:gd name="T21" fmla="*/ 0 h 55"/>
                  <a:gd name="T22" fmla="*/ 0 w 85"/>
                  <a:gd name="T23" fmla="*/ 0 h 55"/>
                  <a:gd name="T24" fmla="*/ 0 w 85"/>
                  <a:gd name="T25" fmla="*/ 0 h 55"/>
                  <a:gd name="T26" fmla="*/ 0 w 85"/>
                  <a:gd name="T27" fmla="*/ 0 h 55"/>
                  <a:gd name="T28" fmla="*/ 0 w 85"/>
                  <a:gd name="T29" fmla="*/ 0 h 55"/>
                  <a:gd name="T30" fmla="*/ 0 w 85"/>
                  <a:gd name="T31" fmla="*/ 0 h 55"/>
                  <a:gd name="T32" fmla="*/ 0 w 85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1" name="Freeform 93">
                <a:extLst>
                  <a:ext uri="{FF2B5EF4-FFF2-40B4-BE49-F238E27FC236}">
                    <a16:creationId xmlns:a16="http://schemas.microsoft.com/office/drawing/2014/main" xmlns="" id="{18803E0B-BFCB-4CE3-B10E-22A723037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0 h 69"/>
                  <a:gd name="T2" fmla="*/ 1 w 72"/>
                  <a:gd name="T3" fmla="*/ 0 h 69"/>
                  <a:gd name="T4" fmla="*/ 1 w 72"/>
                  <a:gd name="T5" fmla="*/ 0 h 69"/>
                  <a:gd name="T6" fmla="*/ 1 w 72"/>
                  <a:gd name="T7" fmla="*/ 0 h 69"/>
                  <a:gd name="T8" fmla="*/ 1 w 72"/>
                  <a:gd name="T9" fmla="*/ 0 h 69"/>
                  <a:gd name="T10" fmla="*/ 1 w 72"/>
                  <a:gd name="T11" fmla="*/ 0 h 69"/>
                  <a:gd name="T12" fmla="*/ 1 w 72"/>
                  <a:gd name="T13" fmla="*/ 0 h 69"/>
                  <a:gd name="T14" fmla="*/ 1 w 72"/>
                  <a:gd name="T15" fmla="*/ 0 h 69"/>
                  <a:gd name="T16" fmla="*/ 1 w 72"/>
                  <a:gd name="T17" fmla="*/ 0 h 69"/>
                  <a:gd name="T18" fmla="*/ 1 w 72"/>
                  <a:gd name="T19" fmla="*/ 0 h 69"/>
                  <a:gd name="T20" fmla="*/ 1 w 72"/>
                  <a:gd name="T21" fmla="*/ 0 h 69"/>
                  <a:gd name="T22" fmla="*/ 1 w 72"/>
                  <a:gd name="T23" fmla="*/ 0 h 69"/>
                  <a:gd name="T24" fmla="*/ 1 w 72"/>
                  <a:gd name="T25" fmla="*/ 0 h 69"/>
                  <a:gd name="T26" fmla="*/ 1 w 72"/>
                  <a:gd name="T27" fmla="*/ 0 h 69"/>
                  <a:gd name="T28" fmla="*/ 1 w 72"/>
                  <a:gd name="T29" fmla="*/ 0 h 69"/>
                  <a:gd name="T30" fmla="*/ 1 w 72"/>
                  <a:gd name="T31" fmla="*/ 0 h 69"/>
                  <a:gd name="T32" fmla="*/ 0 w 72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2" name="Freeform 94">
                <a:extLst>
                  <a:ext uri="{FF2B5EF4-FFF2-40B4-BE49-F238E27FC236}">
                    <a16:creationId xmlns:a16="http://schemas.microsoft.com/office/drawing/2014/main" xmlns="" id="{D2027D0B-F7EC-4B73-B0F9-6E2976F43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0 w 67"/>
                  <a:gd name="T1" fmla="*/ 1 h 62"/>
                  <a:gd name="T2" fmla="*/ 0 w 67"/>
                  <a:gd name="T3" fmla="*/ 1 h 62"/>
                  <a:gd name="T4" fmla="*/ 0 w 67"/>
                  <a:gd name="T5" fmla="*/ 1 h 62"/>
                  <a:gd name="T6" fmla="*/ 0 w 67"/>
                  <a:gd name="T7" fmla="*/ 1 h 62"/>
                  <a:gd name="T8" fmla="*/ 0 w 67"/>
                  <a:gd name="T9" fmla="*/ 1 h 62"/>
                  <a:gd name="T10" fmla="*/ 0 w 67"/>
                  <a:gd name="T11" fmla="*/ 1 h 62"/>
                  <a:gd name="T12" fmla="*/ 0 w 67"/>
                  <a:gd name="T13" fmla="*/ 1 h 62"/>
                  <a:gd name="T14" fmla="*/ 0 w 67"/>
                  <a:gd name="T15" fmla="*/ 1 h 62"/>
                  <a:gd name="T16" fmla="*/ 0 w 67"/>
                  <a:gd name="T17" fmla="*/ 1 h 62"/>
                  <a:gd name="T18" fmla="*/ 0 w 67"/>
                  <a:gd name="T19" fmla="*/ 1 h 62"/>
                  <a:gd name="T20" fmla="*/ 0 w 67"/>
                  <a:gd name="T21" fmla="*/ 1 h 62"/>
                  <a:gd name="T22" fmla="*/ 0 w 67"/>
                  <a:gd name="T23" fmla="*/ 1 h 62"/>
                  <a:gd name="T24" fmla="*/ 0 w 67"/>
                  <a:gd name="T25" fmla="*/ 1 h 62"/>
                  <a:gd name="T26" fmla="*/ 0 w 67"/>
                  <a:gd name="T27" fmla="*/ 1 h 62"/>
                  <a:gd name="T28" fmla="*/ 0 w 67"/>
                  <a:gd name="T29" fmla="*/ 1 h 62"/>
                  <a:gd name="T30" fmla="*/ 0 w 67"/>
                  <a:gd name="T31" fmla="*/ 0 h 62"/>
                  <a:gd name="T32" fmla="*/ 0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3" name="Freeform 95">
                <a:extLst>
                  <a:ext uri="{FF2B5EF4-FFF2-40B4-BE49-F238E27FC236}">
                    <a16:creationId xmlns:a16="http://schemas.microsoft.com/office/drawing/2014/main" xmlns="" id="{1C2F0271-3C82-406B-A5E4-8158A47AE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2 h 311"/>
                  <a:gd name="T2" fmla="*/ 1 w 79"/>
                  <a:gd name="T3" fmla="*/ 2 h 311"/>
                  <a:gd name="T4" fmla="*/ 1 w 79"/>
                  <a:gd name="T5" fmla="*/ 2 h 311"/>
                  <a:gd name="T6" fmla="*/ 1 w 79"/>
                  <a:gd name="T7" fmla="*/ 2 h 311"/>
                  <a:gd name="T8" fmla="*/ 0 w 79"/>
                  <a:gd name="T9" fmla="*/ 2 h 311"/>
                  <a:gd name="T10" fmla="*/ 1 w 79"/>
                  <a:gd name="T11" fmla="*/ 2 h 311"/>
                  <a:gd name="T12" fmla="*/ 1 w 79"/>
                  <a:gd name="T13" fmla="*/ 1 h 311"/>
                  <a:gd name="T14" fmla="*/ 1 w 79"/>
                  <a:gd name="T15" fmla="*/ 1 h 311"/>
                  <a:gd name="T16" fmla="*/ 1 w 79"/>
                  <a:gd name="T17" fmla="*/ 1 h 311"/>
                  <a:gd name="T18" fmla="*/ 1 w 79"/>
                  <a:gd name="T19" fmla="*/ 0 h 311"/>
                  <a:gd name="T20" fmla="*/ 1 w 79"/>
                  <a:gd name="T21" fmla="*/ 0 h 311"/>
                  <a:gd name="T22" fmla="*/ 1 w 79"/>
                  <a:gd name="T23" fmla="*/ 0 h 311"/>
                  <a:gd name="T24" fmla="*/ 1 w 79"/>
                  <a:gd name="T25" fmla="*/ 0 h 311"/>
                  <a:gd name="T26" fmla="*/ 1 w 79"/>
                  <a:gd name="T27" fmla="*/ 0 h 311"/>
                  <a:gd name="T28" fmla="*/ 1 w 79"/>
                  <a:gd name="T29" fmla="*/ 0 h 311"/>
                  <a:gd name="T30" fmla="*/ 1 w 79"/>
                  <a:gd name="T31" fmla="*/ 0 h 311"/>
                  <a:gd name="T32" fmla="*/ 1 w 79"/>
                  <a:gd name="T33" fmla="*/ 1 h 311"/>
                  <a:gd name="T34" fmla="*/ 1 w 79"/>
                  <a:gd name="T35" fmla="*/ 1 h 311"/>
                  <a:gd name="T36" fmla="*/ 1 w 79"/>
                  <a:gd name="T37" fmla="*/ 1 h 311"/>
                  <a:gd name="T38" fmla="*/ 1 w 79"/>
                  <a:gd name="T39" fmla="*/ 2 h 311"/>
                  <a:gd name="T40" fmla="*/ 1 w 79"/>
                  <a:gd name="T41" fmla="*/ 2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4" name="Freeform 96">
                <a:extLst>
                  <a:ext uri="{FF2B5EF4-FFF2-40B4-BE49-F238E27FC236}">
                    <a16:creationId xmlns:a16="http://schemas.microsoft.com/office/drawing/2014/main" xmlns="" id="{2B61948C-7A89-4B9B-800F-8B40C0E3A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0 w 67"/>
                  <a:gd name="T1" fmla="*/ 0 h 41"/>
                  <a:gd name="T2" fmla="*/ 0 w 67"/>
                  <a:gd name="T3" fmla="*/ 0 h 41"/>
                  <a:gd name="T4" fmla="*/ 0 w 67"/>
                  <a:gd name="T5" fmla="*/ 0 h 41"/>
                  <a:gd name="T6" fmla="*/ 0 w 67"/>
                  <a:gd name="T7" fmla="*/ 0 h 41"/>
                  <a:gd name="T8" fmla="*/ 0 w 67"/>
                  <a:gd name="T9" fmla="*/ 0 h 41"/>
                  <a:gd name="T10" fmla="*/ 0 w 67"/>
                  <a:gd name="T11" fmla="*/ 0 h 41"/>
                  <a:gd name="T12" fmla="*/ 0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0 h 41"/>
                  <a:gd name="T22" fmla="*/ 0 w 67"/>
                  <a:gd name="T23" fmla="*/ 0 h 41"/>
                  <a:gd name="T24" fmla="*/ 0 w 67"/>
                  <a:gd name="T25" fmla="*/ 0 h 41"/>
                  <a:gd name="T26" fmla="*/ 0 w 67"/>
                  <a:gd name="T27" fmla="*/ 0 h 41"/>
                  <a:gd name="T28" fmla="*/ 0 w 67"/>
                  <a:gd name="T29" fmla="*/ 0 h 41"/>
                  <a:gd name="T30" fmla="*/ 0 w 67"/>
                  <a:gd name="T31" fmla="*/ 0 h 41"/>
                  <a:gd name="T32" fmla="*/ 0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5" name="Freeform 97">
                <a:extLst>
                  <a:ext uri="{FF2B5EF4-FFF2-40B4-BE49-F238E27FC236}">
                    <a16:creationId xmlns:a16="http://schemas.microsoft.com/office/drawing/2014/main" xmlns="" id="{337A4558-36BE-438E-B9A3-D0BACD557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1 w 74"/>
                  <a:gd name="T17" fmla="*/ 1 h 46"/>
                  <a:gd name="T18" fmla="*/ 1 w 74"/>
                  <a:gd name="T19" fmla="*/ 1 h 46"/>
                  <a:gd name="T20" fmla="*/ 1 w 74"/>
                  <a:gd name="T21" fmla="*/ 1 h 46"/>
                  <a:gd name="T22" fmla="*/ 1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6" name="Freeform 98">
                <a:extLst>
                  <a:ext uri="{FF2B5EF4-FFF2-40B4-BE49-F238E27FC236}">
                    <a16:creationId xmlns:a16="http://schemas.microsoft.com/office/drawing/2014/main" xmlns="" id="{C7583BFF-7E7D-464D-AD13-1FFA2E1C2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1 w 96"/>
                  <a:gd name="T5" fmla="*/ 0 h 64"/>
                  <a:gd name="T6" fmla="*/ 1 w 96"/>
                  <a:gd name="T7" fmla="*/ 0 h 64"/>
                  <a:gd name="T8" fmla="*/ 1 w 96"/>
                  <a:gd name="T9" fmla="*/ 0 h 64"/>
                  <a:gd name="T10" fmla="*/ 1 w 96"/>
                  <a:gd name="T11" fmla="*/ 0 h 64"/>
                  <a:gd name="T12" fmla="*/ 1 w 96"/>
                  <a:gd name="T13" fmla="*/ 0 h 64"/>
                  <a:gd name="T14" fmla="*/ 1 w 96"/>
                  <a:gd name="T15" fmla="*/ 0 h 64"/>
                  <a:gd name="T16" fmla="*/ 1 w 96"/>
                  <a:gd name="T17" fmla="*/ 0 h 64"/>
                  <a:gd name="T18" fmla="*/ 1 w 96"/>
                  <a:gd name="T19" fmla="*/ 0 h 64"/>
                  <a:gd name="T20" fmla="*/ 1 w 96"/>
                  <a:gd name="T21" fmla="*/ 0 h 64"/>
                  <a:gd name="T22" fmla="*/ 1 w 96"/>
                  <a:gd name="T23" fmla="*/ 0 h 64"/>
                  <a:gd name="T24" fmla="*/ 1 w 96"/>
                  <a:gd name="T25" fmla="*/ 0 h 64"/>
                  <a:gd name="T26" fmla="*/ 1 w 96"/>
                  <a:gd name="T27" fmla="*/ 0 h 64"/>
                  <a:gd name="T28" fmla="*/ 1 w 96"/>
                  <a:gd name="T29" fmla="*/ 0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7" name="Freeform 99">
                <a:extLst>
                  <a:ext uri="{FF2B5EF4-FFF2-40B4-BE49-F238E27FC236}">
                    <a16:creationId xmlns:a16="http://schemas.microsoft.com/office/drawing/2014/main" xmlns="" id="{F4DB7177-42FC-4459-ABD0-4F08AAD5C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0 w 105"/>
                  <a:gd name="T5" fmla="*/ 1 h 68"/>
                  <a:gd name="T6" fmla="*/ 0 w 105"/>
                  <a:gd name="T7" fmla="*/ 1 h 68"/>
                  <a:gd name="T8" fmla="*/ 0 w 105"/>
                  <a:gd name="T9" fmla="*/ 1 h 68"/>
                  <a:gd name="T10" fmla="*/ 0 w 105"/>
                  <a:gd name="T11" fmla="*/ 1 h 68"/>
                  <a:gd name="T12" fmla="*/ 0 w 105"/>
                  <a:gd name="T13" fmla="*/ 1 h 68"/>
                  <a:gd name="T14" fmla="*/ 0 w 105"/>
                  <a:gd name="T15" fmla="*/ 1 h 68"/>
                  <a:gd name="T16" fmla="*/ 0 w 105"/>
                  <a:gd name="T17" fmla="*/ 1 h 68"/>
                  <a:gd name="T18" fmla="*/ 0 w 105"/>
                  <a:gd name="T19" fmla="*/ 1 h 68"/>
                  <a:gd name="T20" fmla="*/ 0 w 105"/>
                  <a:gd name="T21" fmla="*/ 1 h 68"/>
                  <a:gd name="T22" fmla="*/ 0 w 105"/>
                  <a:gd name="T23" fmla="*/ 1 h 68"/>
                  <a:gd name="T24" fmla="*/ 0 w 105"/>
                  <a:gd name="T25" fmla="*/ 1 h 68"/>
                  <a:gd name="T26" fmla="*/ 0 w 105"/>
                  <a:gd name="T27" fmla="*/ 1 h 68"/>
                  <a:gd name="T28" fmla="*/ 0 w 105"/>
                  <a:gd name="T29" fmla="*/ 1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8" name="Freeform 100">
                <a:extLst>
                  <a:ext uri="{FF2B5EF4-FFF2-40B4-BE49-F238E27FC236}">
                    <a16:creationId xmlns:a16="http://schemas.microsoft.com/office/drawing/2014/main" xmlns="" id="{9167D14D-AACD-47C4-8414-4EB43B207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1 w 85"/>
                  <a:gd name="T5" fmla="*/ 1 h 72"/>
                  <a:gd name="T6" fmla="*/ 1 w 85"/>
                  <a:gd name="T7" fmla="*/ 1 h 72"/>
                  <a:gd name="T8" fmla="*/ 1 w 85"/>
                  <a:gd name="T9" fmla="*/ 1 h 72"/>
                  <a:gd name="T10" fmla="*/ 1 w 85"/>
                  <a:gd name="T11" fmla="*/ 1 h 72"/>
                  <a:gd name="T12" fmla="*/ 1 w 85"/>
                  <a:gd name="T13" fmla="*/ 1 h 72"/>
                  <a:gd name="T14" fmla="*/ 1 w 85"/>
                  <a:gd name="T15" fmla="*/ 1 h 72"/>
                  <a:gd name="T16" fmla="*/ 1 w 85"/>
                  <a:gd name="T17" fmla="*/ 1 h 72"/>
                  <a:gd name="T18" fmla="*/ 1 w 85"/>
                  <a:gd name="T19" fmla="*/ 1 h 72"/>
                  <a:gd name="T20" fmla="*/ 1 w 85"/>
                  <a:gd name="T21" fmla="*/ 1 h 72"/>
                  <a:gd name="T22" fmla="*/ 1 w 85"/>
                  <a:gd name="T23" fmla="*/ 1 h 72"/>
                  <a:gd name="T24" fmla="*/ 1 w 85"/>
                  <a:gd name="T25" fmla="*/ 1 h 72"/>
                  <a:gd name="T26" fmla="*/ 1 w 85"/>
                  <a:gd name="T27" fmla="*/ 1 h 72"/>
                  <a:gd name="T28" fmla="*/ 1 w 85"/>
                  <a:gd name="T29" fmla="*/ 1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79" name="Freeform 101">
                <a:extLst>
                  <a:ext uri="{FF2B5EF4-FFF2-40B4-BE49-F238E27FC236}">
                    <a16:creationId xmlns:a16="http://schemas.microsoft.com/office/drawing/2014/main" xmlns="" id="{F43B3EA6-63C6-43D1-847F-59D47316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1 w 70"/>
                  <a:gd name="T5" fmla="*/ 1 h 62"/>
                  <a:gd name="T6" fmla="*/ 1 w 70"/>
                  <a:gd name="T7" fmla="*/ 1 h 62"/>
                  <a:gd name="T8" fmla="*/ 1 w 70"/>
                  <a:gd name="T9" fmla="*/ 1 h 62"/>
                  <a:gd name="T10" fmla="*/ 1 w 70"/>
                  <a:gd name="T11" fmla="*/ 1 h 62"/>
                  <a:gd name="T12" fmla="*/ 1 w 70"/>
                  <a:gd name="T13" fmla="*/ 1 h 62"/>
                  <a:gd name="T14" fmla="*/ 1 w 70"/>
                  <a:gd name="T15" fmla="*/ 1 h 62"/>
                  <a:gd name="T16" fmla="*/ 1 w 70"/>
                  <a:gd name="T17" fmla="*/ 1 h 62"/>
                  <a:gd name="T18" fmla="*/ 1 w 70"/>
                  <a:gd name="T19" fmla="*/ 1 h 62"/>
                  <a:gd name="T20" fmla="*/ 1 w 70"/>
                  <a:gd name="T21" fmla="*/ 1 h 62"/>
                  <a:gd name="T22" fmla="*/ 1 w 70"/>
                  <a:gd name="T23" fmla="*/ 1 h 62"/>
                  <a:gd name="T24" fmla="*/ 1 w 70"/>
                  <a:gd name="T25" fmla="*/ 1 h 62"/>
                  <a:gd name="T26" fmla="*/ 1 w 70"/>
                  <a:gd name="T27" fmla="*/ 1 h 62"/>
                  <a:gd name="T28" fmla="*/ 1 w 70"/>
                  <a:gd name="T29" fmla="*/ 1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0" name="Freeform 102">
                <a:extLst>
                  <a:ext uri="{FF2B5EF4-FFF2-40B4-BE49-F238E27FC236}">
                    <a16:creationId xmlns:a16="http://schemas.microsoft.com/office/drawing/2014/main" xmlns="" id="{EC6460D1-F1E9-44CA-9801-D3BD71F2F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1 w 49"/>
                  <a:gd name="T5" fmla="*/ 0 h 53"/>
                  <a:gd name="T6" fmla="*/ 1 w 49"/>
                  <a:gd name="T7" fmla="*/ 0 h 53"/>
                  <a:gd name="T8" fmla="*/ 1 w 49"/>
                  <a:gd name="T9" fmla="*/ 0 h 53"/>
                  <a:gd name="T10" fmla="*/ 1 w 49"/>
                  <a:gd name="T11" fmla="*/ 0 h 53"/>
                  <a:gd name="T12" fmla="*/ 1 w 49"/>
                  <a:gd name="T13" fmla="*/ 0 h 53"/>
                  <a:gd name="T14" fmla="*/ 1 w 49"/>
                  <a:gd name="T15" fmla="*/ 0 h 53"/>
                  <a:gd name="T16" fmla="*/ 1 w 49"/>
                  <a:gd name="T17" fmla="*/ 0 h 53"/>
                  <a:gd name="T18" fmla="*/ 1 w 49"/>
                  <a:gd name="T19" fmla="*/ 0 h 53"/>
                  <a:gd name="T20" fmla="*/ 1 w 49"/>
                  <a:gd name="T21" fmla="*/ 0 h 53"/>
                  <a:gd name="T22" fmla="*/ 1 w 49"/>
                  <a:gd name="T23" fmla="*/ 0 h 53"/>
                  <a:gd name="T24" fmla="*/ 1 w 49"/>
                  <a:gd name="T25" fmla="*/ 0 h 53"/>
                  <a:gd name="T26" fmla="*/ 1 w 49"/>
                  <a:gd name="T27" fmla="*/ 0 h 53"/>
                  <a:gd name="T28" fmla="*/ 1 w 49"/>
                  <a:gd name="T29" fmla="*/ 0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1" name="Freeform 103">
                <a:extLst>
                  <a:ext uri="{FF2B5EF4-FFF2-40B4-BE49-F238E27FC236}">
                    <a16:creationId xmlns:a16="http://schemas.microsoft.com/office/drawing/2014/main" xmlns="" id="{078F5451-DA0C-46E3-A19D-29CBD415D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1 h 36"/>
                  <a:gd name="T6" fmla="*/ 0 w 35"/>
                  <a:gd name="T7" fmla="*/ 1 h 36"/>
                  <a:gd name="T8" fmla="*/ 0 w 35"/>
                  <a:gd name="T9" fmla="*/ 1 h 36"/>
                  <a:gd name="T10" fmla="*/ 0 w 35"/>
                  <a:gd name="T11" fmla="*/ 1 h 36"/>
                  <a:gd name="T12" fmla="*/ 0 w 35"/>
                  <a:gd name="T13" fmla="*/ 1 h 36"/>
                  <a:gd name="T14" fmla="*/ 0 w 35"/>
                  <a:gd name="T15" fmla="*/ 1 h 36"/>
                  <a:gd name="T16" fmla="*/ 0 w 35"/>
                  <a:gd name="T17" fmla="*/ 1 h 36"/>
                  <a:gd name="T18" fmla="*/ 0 w 35"/>
                  <a:gd name="T19" fmla="*/ 1 h 36"/>
                  <a:gd name="T20" fmla="*/ 0 w 35"/>
                  <a:gd name="T21" fmla="*/ 1 h 36"/>
                  <a:gd name="T22" fmla="*/ 0 w 35"/>
                  <a:gd name="T23" fmla="*/ 1 h 36"/>
                  <a:gd name="T24" fmla="*/ 0 w 35"/>
                  <a:gd name="T25" fmla="*/ 1 h 36"/>
                  <a:gd name="T26" fmla="*/ 0 w 35"/>
                  <a:gd name="T27" fmla="*/ 1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2" name="Freeform 104">
                <a:extLst>
                  <a:ext uri="{FF2B5EF4-FFF2-40B4-BE49-F238E27FC236}">
                    <a16:creationId xmlns:a16="http://schemas.microsoft.com/office/drawing/2014/main" xmlns="" id="{6C9E963C-3BEF-420F-BFBE-B654BC345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0 w 43"/>
                  <a:gd name="T1" fmla="*/ 1 h 40"/>
                  <a:gd name="T2" fmla="*/ 0 w 43"/>
                  <a:gd name="T3" fmla="*/ 1 h 40"/>
                  <a:gd name="T4" fmla="*/ 0 w 43"/>
                  <a:gd name="T5" fmla="*/ 1 h 40"/>
                  <a:gd name="T6" fmla="*/ 0 w 43"/>
                  <a:gd name="T7" fmla="*/ 1 h 40"/>
                  <a:gd name="T8" fmla="*/ 0 w 43"/>
                  <a:gd name="T9" fmla="*/ 1 h 40"/>
                  <a:gd name="T10" fmla="*/ 0 w 43"/>
                  <a:gd name="T11" fmla="*/ 1 h 40"/>
                  <a:gd name="T12" fmla="*/ 0 w 43"/>
                  <a:gd name="T13" fmla="*/ 1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0 w 43"/>
                  <a:gd name="T21" fmla="*/ 1 h 40"/>
                  <a:gd name="T22" fmla="*/ 0 w 43"/>
                  <a:gd name="T23" fmla="*/ 1 h 40"/>
                  <a:gd name="T24" fmla="*/ 0 w 43"/>
                  <a:gd name="T25" fmla="*/ 1 h 40"/>
                  <a:gd name="T26" fmla="*/ 0 w 43"/>
                  <a:gd name="T27" fmla="*/ 1 h 40"/>
                  <a:gd name="T28" fmla="*/ 0 w 43"/>
                  <a:gd name="T29" fmla="*/ 1 h 40"/>
                  <a:gd name="T30" fmla="*/ 0 w 43"/>
                  <a:gd name="T31" fmla="*/ 1 h 40"/>
                  <a:gd name="T32" fmla="*/ 0 w 43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3" name="Freeform 105">
                <a:extLst>
                  <a:ext uri="{FF2B5EF4-FFF2-40B4-BE49-F238E27FC236}">
                    <a16:creationId xmlns:a16="http://schemas.microsoft.com/office/drawing/2014/main" xmlns="" id="{7BB2488F-1053-4C98-A1F1-12874C855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1 h 46"/>
                  <a:gd name="T2" fmla="*/ 1 w 22"/>
                  <a:gd name="T3" fmla="*/ 1 h 46"/>
                  <a:gd name="T4" fmla="*/ 1 w 22"/>
                  <a:gd name="T5" fmla="*/ 1 h 46"/>
                  <a:gd name="T6" fmla="*/ 1 w 22"/>
                  <a:gd name="T7" fmla="*/ 1 h 46"/>
                  <a:gd name="T8" fmla="*/ 1 w 22"/>
                  <a:gd name="T9" fmla="*/ 0 h 46"/>
                  <a:gd name="T10" fmla="*/ 1 w 22"/>
                  <a:gd name="T11" fmla="*/ 1 h 46"/>
                  <a:gd name="T12" fmla="*/ 1 w 22"/>
                  <a:gd name="T13" fmla="*/ 1 h 46"/>
                  <a:gd name="T14" fmla="*/ 1 w 22"/>
                  <a:gd name="T15" fmla="*/ 1 h 46"/>
                  <a:gd name="T16" fmla="*/ 0 w 2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4" name="Freeform 106">
                <a:extLst>
                  <a:ext uri="{FF2B5EF4-FFF2-40B4-BE49-F238E27FC236}">
                    <a16:creationId xmlns:a16="http://schemas.microsoft.com/office/drawing/2014/main" xmlns="" id="{2390E9B9-8275-4603-8310-63AEB4B52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1 w 12"/>
                  <a:gd name="T1" fmla="*/ 1 h 53"/>
                  <a:gd name="T2" fmla="*/ 1 w 12"/>
                  <a:gd name="T3" fmla="*/ 1 h 53"/>
                  <a:gd name="T4" fmla="*/ 1 w 12"/>
                  <a:gd name="T5" fmla="*/ 1 h 53"/>
                  <a:gd name="T6" fmla="*/ 1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1 h 53"/>
                  <a:gd name="T14" fmla="*/ 1 w 12"/>
                  <a:gd name="T15" fmla="*/ 1 h 53"/>
                  <a:gd name="T16" fmla="*/ 1 w 12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5" name="Freeform 107">
                <a:extLst>
                  <a:ext uri="{FF2B5EF4-FFF2-40B4-BE49-F238E27FC236}">
                    <a16:creationId xmlns:a16="http://schemas.microsoft.com/office/drawing/2014/main" xmlns="" id="{5078A8D9-1EB7-43EF-9B65-14AF93DA6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1 h 47"/>
                  <a:gd name="T2" fmla="*/ 1 w 41"/>
                  <a:gd name="T3" fmla="*/ 1 h 47"/>
                  <a:gd name="T4" fmla="*/ 1 w 41"/>
                  <a:gd name="T5" fmla="*/ 1 h 47"/>
                  <a:gd name="T6" fmla="*/ 1 w 41"/>
                  <a:gd name="T7" fmla="*/ 1 h 47"/>
                  <a:gd name="T8" fmla="*/ 1 w 41"/>
                  <a:gd name="T9" fmla="*/ 1 h 47"/>
                  <a:gd name="T10" fmla="*/ 1 w 41"/>
                  <a:gd name="T11" fmla="*/ 1 h 47"/>
                  <a:gd name="T12" fmla="*/ 1 w 41"/>
                  <a:gd name="T13" fmla="*/ 1 h 47"/>
                  <a:gd name="T14" fmla="*/ 1 w 41"/>
                  <a:gd name="T15" fmla="*/ 0 h 47"/>
                  <a:gd name="T16" fmla="*/ 1 w 41"/>
                  <a:gd name="T17" fmla="*/ 1 h 47"/>
                  <a:gd name="T18" fmla="*/ 1 w 41"/>
                  <a:gd name="T19" fmla="*/ 1 h 47"/>
                  <a:gd name="T20" fmla="*/ 1 w 41"/>
                  <a:gd name="T21" fmla="*/ 1 h 47"/>
                  <a:gd name="T22" fmla="*/ 1 w 41"/>
                  <a:gd name="T23" fmla="*/ 1 h 47"/>
                  <a:gd name="T24" fmla="*/ 1 w 41"/>
                  <a:gd name="T25" fmla="*/ 1 h 47"/>
                  <a:gd name="T26" fmla="*/ 1 w 41"/>
                  <a:gd name="T27" fmla="*/ 1 h 47"/>
                  <a:gd name="T28" fmla="*/ 1 w 41"/>
                  <a:gd name="T29" fmla="*/ 1 h 47"/>
                  <a:gd name="T30" fmla="*/ 1 w 41"/>
                  <a:gd name="T31" fmla="*/ 1 h 47"/>
                  <a:gd name="T32" fmla="*/ 0 w 41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6" name="Freeform 108">
                <a:extLst>
                  <a:ext uri="{FF2B5EF4-FFF2-40B4-BE49-F238E27FC236}">
                    <a16:creationId xmlns:a16="http://schemas.microsoft.com/office/drawing/2014/main" xmlns="" id="{57981425-B2F2-46F2-8858-68DE3B0B9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1 w 68"/>
                  <a:gd name="T5" fmla="*/ 0 h 15"/>
                  <a:gd name="T6" fmla="*/ 1 w 68"/>
                  <a:gd name="T7" fmla="*/ 0 h 15"/>
                  <a:gd name="T8" fmla="*/ 1 w 68"/>
                  <a:gd name="T9" fmla="*/ 0 h 15"/>
                  <a:gd name="T10" fmla="*/ 1 w 68"/>
                  <a:gd name="T11" fmla="*/ 0 h 15"/>
                  <a:gd name="T12" fmla="*/ 1 w 68"/>
                  <a:gd name="T13" fmla="*/ 0 h 15"/>
                  <a:gd name="T14" fmla="*/ 1 w 68"/>
                  <a:gd name="T15" fmla="*/ 0 h 15"/>
                  <a:gd name="T16" fmla="*/ 1 w 68"/>
                  <a:gd name="T17" fmla="*/ 0 h 15"/>
                  <a:gd name="T18" fmla="*/ 1 w 68"/>
                  <a:gd name="T19" fmla="*/ 0 h 15"/>
                  <a:gd name="T20" fmla="*/ 1 w 68"/>
                  <a:gd name="T21" fmla="*/ 0 h 15"/>
                  <a:gd name="T22" fmla="*/ 1 w 68"/>
                  <a:gd name="T23" fmla="*/ 0 h 15"/>
                  <a:gd name="T24" fmla="*/ 1 w 68"/>
                  <a:gd name="T25" fmla="*/ 0 h 15"/>
                  <a:gd name="T26" fmla="*/ 1 w 68"/>
                  <a:gd name="T27" fmla="*/ 0 h 15"/>
                  <a:gd name="T28" fmla="*/ 1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7" name="Freeform 109">
                <a:extLst>
                  <a:ext uri="{FF2B5EF4-FFF2-40B4-BE49-F238E27FC236}">
                    <a16:creationId xmlns:a16="http://schemas.microsoft.com/office/drawing/2014/main" xmlns="" id="{996F8F65-158A-434D-A3E5-F1C6A70A1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0 w 65"/>
                  <a:gd name="T19" fmla="*/ 0 h 25"/>
                  <a:gd name="T20" fmla="*/ 0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8" name="Freeform 110">
                <a:extLst>
                  <a:ext uri="{FF2B5EF4-FFF2-40B4-BE49-F238E27FC236}">
                    <a16:creationId xmlns:a16="http://schemas.microsoft.com/office/drawing/2014/main" xmlns="" id="{5FFEC18B-F908-4C32-96EF-D47D7190C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0 h 15"/>
                  <a:gd name="T8" fmla="*/ 1 w 63"/>
                  <a:gd name="T9" fmla="*/ 0 h 15"/>
                  <a:gd name="T10" fmla="*/ 1 w 63"/>
                  <a:gd name="T11" fmla="*/ 0 h 15"/>
                  <a:gd name="T12" fmla="*/ 1 w 63"/>
                  <a:gd name="T13" fmla="*/ 0 h 15"/>
                  <a:gd name="T14" fmla="*/ 1 w 63"/>
                  <a:gd name="T15" fmla="*/ 0 h 15"/>
                  <a:gd name="T16" fmla="*/ 1 w 63"/>
                  <a:gd name="T17" fmla="*/ 0 h 15"/>
                  <a:gd name="T18" fmla="*/ 1 w 63"/>
                  <a:gd name="T19" fmla="*/ 0 h 15"/>
                  <a:gd name="T20" fmla="*/ 1 w 63"/>
                  <a:gd name="T21" fmla="*/ 0 h 15"/>
                  <a:gd name="T22" fmla="*/ 1 w 63"/>
                  <a:gd name="T23" fmla="*/ 0 h 15"/>
                  <a:gd name="T24" fmla="*/ 1 w 63"/>
                  <a:gd name="T25" fmla="*/ 0 h 15"/>
                  <a:gd name="T26" fmla="*/ 1 w 63"/>
                  <a:gd name="T27" fmla="*/ 0 h 15"/>
                  <a:gd name="T28" fmla="*/ 1 w 63"/>
                  <a:gd name="T29" fmla="*/ 0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89" name="Freeform 111">
                <a:extLst>
                  <a:ext uri="{FF2B5EF4-FFF2-40B4-BE49-F238E27FC236}">
                    <a16:creationId xmlns:a16="http://schemas.microsoft.com/office/drawing/2014/main" xmlns="" id="{12658910-D0A9-44D0-A7DB-A70B70424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1 h 20"/>
                  <a:gd name="T2" fmla="*/ 0 w 75"/>
                  <a:gd name="T3" fmla="*/ 1 h 20"/>
                  <a:gd name="T4" fmla="*/ 0 w 75"/>
                  <a:gd name="T5" fmla="*/ 1 h 20"/>
                  <a:gd name="T6" fmla="*/ 0 w 75"/>
                  <a:gd name="T7" fmla="*/ 1 h 20"/>
                  <a:gd name="T8" fmla="*/ 0 w 75"/>
                  <a:gd name="T9" fmla="*/ 1 h 20"/>
                  <a:gd name="T10" fmla="*/ 0 w 75"/>
                  <a:gd name="T11" fmla="*/ 1 h 20"/>
                  <a:gd name="T12" fmla="*/ 0 w 75"/>
                  <a:gd name="T13" fmla="*/ 0 h 20"/>
                  <a:gd name="T14" fmla="*/ 0 w 75"/>
                  <a:gd name="T15" fmla="*/ 1 h 20"/>
                  <a:gd name="T16" fmla="*/ 0 w 75"/>
                  <a:gd name="T17" fmla="*/ 1 h 20"/>
                  <a:gd name="T18" fmla="*/ 0 w 75"/>
                  <a:gd name="T19" fmla="*/ 1 h 20"/>
                  <a:gd name="T20" fmla="*/ 0 w 75"/>
                  <a:gd name="T21" fmla="*/ 1 h 20"/>
                  <a:gd name="T22" fmla="*/ 0 w 75"/>
                  <a:gd name="T23" fmla="*/ 1 h 20"/>
                  <a:gd name="T24" fmla="*/ 0 w 75"/>
                  <a:gd name="T25" fmla="*/ 1 h 20"/>
                  <a:gd name="T26" fmla="*/ 0 w 75"/>
                  <a:gd name="T27" fmla="*/ 1 h 20"/>
                  <a:gd name="T28" fmla="*/ 0 w 75"/>
                  <a:gd name="T29" fmla="*/ 1 h 20"/>
                  <a:gd name="T30" fmla="*/ 0 w 75"/>
                  <a:gd name="T31" fmla="*/ 1 h 20"/>
                  <a:gd name="T32" fmla="*/ 0 w 75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0" name="Freeform 112">
                <a:extLst>
                  <a:ext uri="{FF2B5EF4-FFF2-40B4-BE49-F238E27FC236}">
                    <a16:creationId xmlns:a16="http://schemas.microsoft.com/office/drawing/2014/main" xmlns="" id="{63381FA4-A533-4A7F-B6A5-EEAFF4A8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1 h 24"/>
                  <a:gd name="T2" fmla="*/ 1 w 82"/>
                  <a:gd name="T3" fmla="*/ 1 h 24"/>
                  <a:gd name="T4" fmla="*/ 1 w 82"/>
                  <a:gd name="T5" fmla="*/ 1 h 24"/>
                  <a:gd name="T6" fmla="*/ 1 w 82"/>
                  <a:gd name="T7" fmla="*/ 1 h 24"/>
                  <a:gd name="T8" fmla="*/ 1 w 82"/>
                  <a:gd name="T9" fmla="*/ 1 h 24"/>
                  <a:gd name="T10" fmla="*/ 1 w 82"/>
                  <a:gd name="T11" fmla="*/ 1 h 24"/>
                  <a:gd name="T12" fmla="*/ 1 w 82"/>
                  <a:gd name="T13" fmla="*/ 0 h 24"/>
                  <a:gd name="T14" fmla="*/ 1 w 82"/>
                  <a:gd name="T15" fmla="*/ 1 h 24"/>
                  <a:gd name="T16" fmla="*/ 1 w 82"/>
                  <a:gd name="T17" fmla="*/ 1 h 24"/>
                  <a:gd name="T18" fmla="*/ 1 w 82"/>
                  <a:gd name="T19" fmla="*/ 1 h 24"/>
                  <a:gd name="T20" fmla="*/ 1 w 82"/>
                  <a:gd name="T21" fmla="*/ 1 h 24"/>
                  <a:gd name="T22" fmla="*/ 1 w 82"/>
                  <a:gd name="T23" fmla="*/ 1 h 24"/>
                  <a:gd name="T24" fmla="*/ 1 w 82"/>
                  <a:gd name="T25" fmla="*/ 1 h 24"/>
                  <a:gd name="T26" fmla="*/ 1 w 82"/>
                  <a:gd name="T27" fmla="*/ 1 h 24"/>
                  <a:gd name="T28" fmla="*/ 1 w 82"/>
                  <a:gd name="T29" fmla="*/ 1 h 24"/>
                  <a:gd name="T30" fmla="*/ 1 w 82"/>
                  <a:gd name="T31" fmla="*/ 1 h 24"/>
                  <a:gd name="T32" fmla="*/ 0 w 82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1" name="Freeform 113">
                <a:extLst>
                  <a:ext uri="{FF2B5EF4-FFF2-40B4-BE49-F238E27FC236}">
                    <a16:creationId xmlns:a16="http://schemas.microsoft.com/office/drawing/2014/main" xmlns="" id="{67FE6496-50F0-4D31-B436-688A594E7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0 h 42"/>
                  <a:gd name="T2" fmla="*/ 1 w 86"/>
                  <a:gd name="T3" fmla="*/ 0 h 42"/>
                  <a:gd name="T4" fmla="*/ 1 w 86"/>
                  <a:gd name="T5" fmla="*/ 0 h 42"/>
                  <a:gd name="T6" fmla="*/ 1 w 86"/>
                  <a:gd name="T7" fmla="*/ 0 h 42"/>
                  <a:gd name="T8" fmla="*/ 1 w 86"/>
                  <a:gd name="T9" fmla="*/ 0 h 42"/>
                  <a:gd name="T10" fmla="*/ 1 w 86"/>
                  <a:gd name="T11" fmla="*/ 0 h 42"/>
                  <a:gd name="T12" fmla="*/ 1 w 86"/>
                  <a:gd name="T13" fmla="*/ 0 h 42"/>
                  <a:gd name="T14" fmla="*/ 1 w 86"/>
                  <a:gd name="T15" fmla="*/ 0 h 42"/>
                  <a:gd name="T16" fmla="*/ 1 w 86"/>
                  <a:gd name="T17" fmla="*/ 0 h 42"/>
                  <a:gd name="T18" fmla="*/ 1 w 86"/>
                  <a:gd name="T19" fmla="*/ 0 h 42"/>
                  <a:gd name="T20" fmla="*/ 1 w 86"/>
                  <a:gd name="T21" fmla="*/ 0 h 42"/>
                  <a:gd name="T22" fmla="*/ 1 w 86"/>
                  <a:gd name="T23" fmla="*/ 0 h 42"/>
                  <a:gd name="T24" fmla="*/ 1 w 86"/>
                  <a:gd name="T25" fmla="*/ 0 h 42"/>
                  <a:gd name="T26" fmla="*/ 1 w 86"/>
                  <a:gd name="T27" fmla="*/ 0 h 42"/>
                  <a:gd name="T28" fmla="*/ 1 w 86"/>
                  <a:gd name="T29" fmla="*/ 0 h 42"/>
                  <a:gd name="T30" fmla="*/ 1 w 86"/>
                  <a:gd name="T31" fmla="*/ 0 h 42"/>
                  <a:gd name="T32" fmla="*/ 0 w 86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2" name="Freeform 114">
                <a:extLst>
                  <a:ext uri="{FF2B5EF4-FFF2-40B4-BE49-F238E27FC236}">
                    <a16:creationId xmlns:a16="http://schemas.microsoft.com/office/drawing/2014/main" xmlns="" id="{F9D20616-BCFF-4C3C-A5EE-7F0C4F301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0 h 50"/>
                  <a:gd name="T2" fmla="*/ 1 w 80"/>
                  <a:gd name="T3" fmla="*/ 0 h 50"/>
                  <a:gd name="T4" fmla="*/ 1 w 80"/>
                  <a:gd name="T5" fmla="*/ 0 h 50"/>
                  <a:gd name="T6" fmla="*/ 1 w 80"/>
                  <a:gd name="T7" fmla="*/ 0 h 50"/>
                  <a:gd name="T8" fmla="*/ 1 w 80"/>
                  <a:gd name="T9" fmla="*/ 0 h 50"/>
                  <a:gd name="T10" fmla="*/ 1 w 80"/>
                  <a:gd name="T11" fmla="*/ 0 h 50"/>
                  <a:gd name="T12" fmla="*/ 1 w 80"/>
                  <a:gd name="T13" fmla="*/ 0 h 50"/>
                  <a:gd name="T14" fmla="*/ 1 w 80"/>
                  <a:gd name="T15" fmla="*/ 0 h 50"/>
                  <a:gd name="T16" fmla="*/ 1 w 80"/>
                  <a:gd name="T17" fmla="*/ 0 h 50"/>
                  <a:gd name="T18" fmla="*/ 1 w 80"/>
                  <a:gd name="T19" fmla="*/ 0 h 50"/>
                  <a:gd name="T20" fmla="*/ 1 w 80"/>
                  <a:gd name="T21" fmla="*/ 0 h 50"/>
                  <a:gd name="T22" fmla="*/ 1 w 80"/>
                  <a:gd name="T23" fmla="*/ 0 h 50"/>
                  <a:gd name="T24" fmla="*/ 1 w 80"/>
                  <a:gd name="T25" fmla="*/ 0 h 50"/>
                  <a:gd name="T26" fmla="*/ 1 w 80"/>
                  <a:gd name="T27" fmla="*/ 0 h 50"/>
                  <a:gd name="T28" fmla="*/ 1 w 80"/>
                  <a:gd name="T29" fmla="*/ 0 h 50"/>
                  <a:gd name="T30" fmla="*/ 1 w 80"/>
                  <a:gd name="T31" fmla="*/ 0 h 50"/>
                  <a:gd name="T32" fmla="*/ 0 w 80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3" name="Freeform 115">
                <a:extLst>
                  <a:ext uri="{FF2B5EF4-FFF2-40B4-BE49-F238E27FC236}">
                    <a16:creationId xmlns:a16="http://schemas.microsoft.com/office/drawing/2014/main" xmlns="" id="{21038F18-800C-43CD-9EA0-93E2DD9E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0 h 43"/>
                  <a:gd name="T2" fmla="*/ 0 w 74"/>
                  <a:gd name="T3" fmla="*/ 0 h 43"/>
                  <a:gd name="T4" fmla="*/ 0 w 74"/>
                  <a:gd name="T5" fmla="*/ 0 h 43"/>
                  <a:gd name="T6" fmla="*/ 0 w 74"/>
                  <a:gd name="T7" fmla="*/ 0 h 43"/>
                  <a:gd name="T8" fmla="*/ 0 w 74"/>
                  <a:gd name="T9" fmla="*/ 0 h 43"/>
                  <a:gd name="T10" fmla="*/ 0 w 74"/>
                  <a:gd name="T11" fmla="*/ 0 h 43"/>
                  <a:gd name="T12" fmla="*/ 0 w 74"/>
                  <a:gd name="T13" fmla="*/ 0 h 43"/>
                  <a:gd name="T14" fmla="*/ 0 w 74"/>
                  <a:gd name="T15" fmla="*/ 0 h 43"/>
                  <a:gd name="T16" fmla="*/ 0 w 74"/>
                  <a:gd name="T17" fmla="*/ 0 h 43"/>
                  <a:gd name="T18" fmla="*/ 0 w 74"/>
                  <a:gd name="T19" fmla="*/ 0 h 43"/>
                  <a:gd name="T20" fmla="*/ 0 w 74"/>
                  <a:gd name="T21" fmla="*/ 0 h 43"/>
                  <a:gd name="T22" fmla="*/ 0 w 74"/>
                  <a:gd name="T23" fmla="*/ 0 h 43"/>
                  <a:gd name="T24" fmla="*/ 0 w 74"/>
                  <a:gd name="T25" fmla="*/ 0 h 43"/>
                  <a:gd name="T26" fmla="*/ 0 w 74"/>
                  <a:gd name="T27" fmla="*/ 0 h 43"/>
                  <a:gd name="T28" fmla="*/ 0 w 74"/>
                  <a:gd name="T29" fmla="*/ 0 h 43"/>
                  <a:gd name="T30" fmla="*/ 0 w 74"/>
                  <a:gd name="T31" fmla="*/ 0 h 43"/>
                  <a:gd name="T32" fmla="*/ 0 w 7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4" name="Freeform 116">
                <a:extLst>
                  <a:ext uri="{FF2B5EF4-FFF2-40B4-BE49-F238E27FC236}">
                    <a16:creationId xmlns:a16="http://schemas.microsoft.com/office/drawing/2014/main" xmlns="" id="{CC6440E9-62F0-406E-8348-822E6921F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1 w 104"/>
                  <a:gd name="T5" fmla="*/ 1 h 68"/>
                  <a:gd name="T6" fmla="*/ 1 w 104"/>
                  <a:gd name="T7" fmla="*/ 1 h 68"/>
                  <a:gd name="T8" fmla="*/ 1 w 104"/>
                  <a:gd name="T9" fmla="*/ 1 h 68"/>
                  <a:gd name="T10" fmla="*/ 1 w 104"/>
                  <a:gd name="T11" fmla="*/ 1 h 68"/>
                  <a:gd name="T12" fmla="*/ 1 w 104"/>
                  <a:gd name="T13" fmla="*/ 1 h 68"/>
                  <a:gd name="T14" fmla="*/ 1 w 104"/>
                  <a:gd name="T15" fmla="*/ 1 h 68"/>
                  <a:gd name="T16" fmla="*/ 1 w 104"/>
                  <a:gd name="T17" fmla="*/ 1 h 68"/>
                  <a:gd name="T18" fmla="*/ 1 w 104"/>
                  <a:gd name="T19" fmla="*/ 1 h 68"/>
                  <a:gd name="T20" fmla="*/ 1 w 104"/>
                  <a:gd name="T21" fmla="*/ 1 h 68"/>
                  <a:gd name="T22" fmla="*/ 1 w 104"/>
                  <a:gd name="T23" fmla="*/ 1 h 68"/>
                  <a:gd name="T24" fmla="*/ 1 w 104"/>
                  <a:gd name="T25" fmla="*/ 1 h 68"/>
                  <a:gd name="T26" fmla="*/ 1 w 104"/>
                  <a:gd name="T27" fmla="*/ 1 h 68"/>
                  <a:gd name="T28" fmla="*/ 1 w 104"/>
                  <a:gd name="T29" fmla="*/ 1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5" name="Freeform 117">
                <a:extLst>
                  <a:ext uri="{FF2B5EF4-FFF2-40B4-BE49-F238E27FC236}">
                    <a16:creationId xmlns:a16="http://schemas.microsoft.com/office/drawing/2014/main" xmlns="" id="{B77C123B-09A0-4395-96DD-A06C9B6A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1 w 81"/>
                  <a:gd name="T5" fmla="*/ 0 h 59"/>
                  <a:gd name="T6" fmla="*/ 1 w 81"/>
                  <a:gd name="T7" fmla="*/ 0 h 59"/>
                  <a:gd name="T8" fmla="*/ 1 w 81"/>
                  <a:gd name="T9" fmla="*/ 0 h 59"/>
                  <a:gd name="T10" fmla="*/ 1 w 81"/>
                  <a:gd name="T11" fmla="*/ 0 h 59"/>
                  <a:gd name="T12" fmla="*/ 1 w 81"/>
                  <a:gd name="T13" fmla="*/ 0 h 59"/>
                  <a:gd name="T14" fmla="*/ 1 w 81"/>
                  <a:gd name="T15" fmla="*/ 0 h 59"/>
                  <a:gd name="T16" fmla="*/ 1 w 81"/>
                  <a:gd name="T17" fmla="*/ 0 h 59"/>
                  <a:gd name="T18" fmla="*/ 1 w 81"/>
                  <a:gd name="T19" fmla="*/ 0 h 59"/>
                  <a:gd name="T20" fmla="*/ 1 w 81"/>
                  <a:gd name="T21" fmla="*/ 0 h 59"/>
                  <a:gd name="T22" fmla="*/ 1 w 81"/>
                  <a:gd name="T23" fmla="*/ 0 h 59"/>
                  <a:gd name="T24" fmla="*/ 1 w 81"/>
                  <a:gd name="T25" fmla="*/ 0 h 59"/>
                  <a:gd name="T26" fmla="*/ 1 w 81"/>
                  <a:gd name="T27" fmla="*/ 0 h 59"/>
                  <a:gd name="T28" fmla="*/ 1 w 81"/>
                  <a:gd name="T29" fmla="*/ 0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6" name="Freeform 118">
                <a:extLst>
                  <a:ext uri="{FF2B5EF4-FFF2-40B4-BE49-F238E27FC236}">
                    <a16:creationId xmlns:a16="http://schemas.microsoft.com/office/drawing/2014/main" xmlns="" id="{95EF7612-DDA2-41EE-B189-8C02D197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1 h 49"/>
                  <a:gd name="T2" fmla="*/ 1 w 80"/>
                  <a:gd name="T3" fmla="*/ 1 h 49"/>
                  <a:gd name="T4" fmla="*/ 1 w 80"/>
                  <a:gd name="T5" fmla="*/ 1 h 49"/>
                  <a:gd name="T6" fmla="*/ 1 w 80"/>
                  <a:gd name="T7" fmla="*/ 1 h 49"/>
                  <a:gd name="T8" fmla="*/ 1 w 80"/>
                  <a:gd name="T9" fmla="*/ 1 h 49"/>
                  <a:gd name="T10" fmla="*/ 1 w 80"/>
                  <a:gd name="T11" fmla="*/ 1 h 49"/>
                  <a:gd name="T12" fmla="*/ 1 w 80"/>
                  <a:gd name="T13" fmla="*/ 1 h 49"/>
                  <a:gd name="T14" fmla="*/ 1 w 80"/>
                  <a:gd name="T15" fmla="*/ 0 h 49"/>
                  <a:gd name="T16" fmla="*/ 1 w 80"/>
                  <a:gd name="T17" fmla="*/ 1 h 49"/>
                  <a:gd name="T18" fmla="*/ 1 w 80"/>
                  <a:gd name="T19" fmla="*/ 1 h 49"/>
                  <a:gd name="T20" fmla="*/ 1 w 80"/>
                  <a:gd name="T21" fmla="*/ 1 h 49"/>
                  <a:gd name="T22" fmla="*/ 1 w 80"/>
                  <a:gd name="T23" fmla="*/ 1 h 49"/>
                  <a:gd name="T24" fmla="*/ 1 w 80"/>
                  <a:gd name="T25" fmla="*/ 1 h 49"/>
                  <a:gd name="T26" fmla="*/ 1 w 80"/>
                  <a:gd name="T27" fmla="*/ 1 h 49"/>
                  <a:gd name="T28" fmla="*/ 1 w 80"/>
                  <a:gd name="T29" fmla="*/ 1 h 49"/>
                  <a:gd name="T30" fmla="*/ 1 w 80"/>
                  <a:gd name="T31" fmla="*/ 1 h 49"/>
                  <a:gd name="T32" fmla="*/ 0 w 80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7" name="Freeform 119">
                <a:extLst>
                  <a:ext uri="{FF2B5EF4-FFF2-40B4-BE49-F238E27FC236}">
                    <a16:creationId xmlns:a16="http://schemas.microsoft.com/office/drawing/2014/main" xmlns="" id="{DE7BA592-A348-4CD3-9BC0-AF24C17C0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2 h 265"/>
                  <a:gd name="T2" fmla="*/ 1 w 68"/>
                  <a:gd name="T3" fmla="*/ 2 h 265"/>
                  <a:gd name="T4" fmla="*/ 1 w 68"/>
                  <a:gd name="T5" fmla="*/ 2 h 265"/>
                  <a:gd name="T6" fmla="*/ 1 w 68"/>
                  <a:gd name="T7" fmla="*/ 2 h 265"/>
                  <a:gd name="T8" fmla="*/ 0 w 68"/>
                  <a:gd name="T9" fmla="*/ 2 h 265"/>
                  <a:gd name="T10" fmla="*/ 1 w 68"/>
                  <a:gd name="T11" fmla="*/ 1 h 265"/>
                  <a:gd name="T12" fmla="*/ 1 w 68"/>
                  <a:gd name="T13" fmla="*/ 1 h 265"/>
                  <a:gd name="T14" fmla="*/ 1 w 68"/>
                  <a:gd name="T15" fmla="*/ 1 h 265"/>
                  <a:gd name="T16" fmla="*/ 1 w 68"/>
                  <a:gd name="T17" fmla="*/ 0 h 265"/>
                  <a:gd name="T18" fmla="*/ 1 w 68"/>
                  <a:gd name="T19" fmla="*/ 0 h 265"/>
                  <a:gd name="T20" fmla="*/ 1 w 68"/>
                  <a:gd name="T21" fmla="*/ 0 h 265"/>
                  <a:gd name="T22" fmla="*/ 1 w 68"/>
                  <a:gd name="T23" fmla="*/ 0 h 265"/>
                  <a:gd name="T24" fmla="*/ 1 w 68"/>
                  <a:gd name="T25" fmla="*/ 0 h 265"/>
                  <a:gd name="T26" fmla="*/ 1 w 68"/>
                  <a:gd name="T27" fmla="*/ 0 h 265"/>
                  <a:gd name="T28" fmla="*/ 1 w 68"/>
                  <a:gd name="T29" fmla="*/ 0 h 265"/>
                  <a:gd name="T30" fmla="*/ 1 w 68"/>
                  <a:gd name="T31" fmla="*/ 0 h 265"/>
                  <a:gd name="T32" fmla="*/ 1 w 68"/>
                  <a:gd name="T33" fmla="*/ 0 h 265"/>
                  <a:gd name="T34" fmla="*/ 1 w 68"/>
                  <a:gd name="T35" fmla="*/ 1 h 265"/>
                  <a:gd name="T36" fmla="*/ 1 w 68"/>
                  <a:gd name="T37" fmla="*/ 1 h 265"/>
                  <a:gd name="T38" fmla="*/ 1 w 68"/>
                  <a:gd name="T39" fmla="*/ 1 h 265"/>
                  <a:gd name="T40" fmla="*/ 1 w 68"/>
                  <a:gd name="T41" fmla="*/ 2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8" name="Freeform 120">
                <a:extLst>
                  <a:ext uri="{FF2B5EF4-FFF2-40B4-BE49-F238E27FC236}">
                    <a16:creationId xmlns:a16="http://schemas.microsoft.com/office/drawing/2014/main" xmlns="" id="{81F556FD-6880-42D3-A13D-D71B93A5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0 w 57"/>
                  <a:gd name="T1" fmla="*/ 0 h 34"/>
                  <a:gd name="T2" fmla="*/ 0 w 57"/>
                  <a:gd name="T3" fmla="*/ 0 h 34"/>
                  <a:gd name="T4" fmla="*/ 0 w 57"/>
                  <a:gd name="T5" fmla="*/ 0 h 34"/>
                  <a:gd name="T6" fmla="*/ 0 w 57"/>
                  <a:gd name="T7" fmla="*/ 0 h 34"/>
                  <a:gd name="T8" fmla="*/ 0 w 57"/>
                  <a:gd name="T9" fmla="*/ 0 h 34"/>
                  <a:gd name="T10" fmla="*/ 0 w 57"/>
                  <a:gd name="T11" fmla="*/ 0 h 34"/>
                  <a:gd name="T12" fmla="*/ 0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0 w 57"/>
                  <a:gd name="T23" fmla="*/ 0 h 34"/>
                  <a:gd name="T24" fmla="*/ 0 w 57"/>
                  <a:gd name="T25" fmla="*/ 0 h 34"/>
                  <a:gd name="T26" fmla="*/ 0 w 57"/>
                  <a:gd name="T27" fmla="*/ 0 h 34"/>
                  <a:gd name="T28" fmla="*/ 0 w 57"/>
                  <a:gd name="T29" fmla="*/ 0 h 34"/>
                  <a:gd name="T30" fmla="*/ 0 w 57"/>
                  <a:gd name="T31" fmla="*/ 0 h 34"/>
                  <a:gd name="T32" fmla="*/ 0 w 5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99" name="Freeform 121">
                <a:extLst>
                  <a:ext uri="{FF2B5EF4-FFF2-40B4-BE49-F238E27FC236}">
                    <a16:creationId xmlns:a16="http://schemas.microsoft.com/office/drawing/2014/main" xmlns="" id="{D01F7B5F-73A9-4616-A211-DFCC48A0E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1 w 62"/>
                  <a:gd name="T7" fmla="*/ 1 h 40"/>
                  <a:gd name="T8" fmla="*/ 1 w 62"/>
                  <a:gd name="T9" fmla="*/ 1 h 40"/>
                  <a:gd name="T10" fmla="*/ 1 w 62"/>
                  <a:gd name="T11" fmla="*/ 1 h 40"/>
                  <a:gd name="T12" fmla="*/ 1 w 62"/>
                  <a:gd name="T13" fmla="*/ 1 h 40"/>
                  <a:gd name="T14" fmla="*/ 1 w 62"/>
                  <a:gd name="T15" fmla="*/ 1 h 40"/>
                  <a:gd name="T16" fmla="*/ 1 w 62"/>
                  <a:gd name="T17" fmla="*/ 1 h 40"/>
                  <a:gd name="T18" fmla="*/ 1 w 62"/>
                  <a:gd name="T19" fmla="*/ 1 h 40"/>
                  <a:gd name="T20" fmla="*/ 1 w 62"/>
                  <a:gd name="T21" fmla="*/ 1 h 40"/>
                  <a:gd name="T22" fmla="*/ 1 w 62"/>
                  <a:gd name="T23" fmla="*/ 1 h 40"/>
                  <a:gd name="T24" fmla="*/ 1 w 62"/>
                  <a:gd name="T25" fmla="*/ 1 h 40"/>
                  <a:gd name="T26" fmla="*/ 1 w 62"/>
                  <a:gd name="T27" fmla="*/ 1 h 40"/>
                  <a:gd name="T28" fmla="*/ 1 w 62"/>
                  <a:gd name="T29" fmla="*/ 1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0" name="Freeform 122">
                <a:extLst>
                  <a:ext uri="{FF2B5EF4-FFF2-40B4-BE49-F238E27FC236}">
                    <a16:creationId xmlns:a16="http://schemas.microsoft.com/office/drawing/2014/main" xmlns="" id="{B07DAFD8-09B6-47C4-AFF7-AC1D3E0AD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1 w 81"/>
                  <a:gd name="T5" fmla="*/ 0 h 53"/>
                  <a:gd name="T6" fmla="*/ 1 w 81"/>
                  <a:gd name="T7" fmla="*/ 0 h 53"/>
                  <a:gd name="T8" fmla="*/ 1 w 81"/>
                  <a:gd name="T9" fmla="*/ 0 h 53"/>
                  <a:gd name="T10" fmla="*/ 1 w 81"/>
                  <a:gd name="T11" fmla="*/ 0 h 53"/>
                  <a:gd name="T12" fmla="*/ 1 w 81"/>
                  <a:gd name="T13" fmla="*/ 0 h 53"/>
                  <a:gd name="T14" fmla="*/ 1 w 81"/>
                  <a:gd name="T15" fmla="*/ 0 h 53"/>
                  <a:gd name="T16" fmla="*/ 1 w 81"/>
                  <a:gd name="T17" fmla="*/ 0 h 53"/>
                  <a:gd name="T18" fmla="*/ 1 w 81"/>
                  <a:gd name="T19" fmla="*/ 0 h 53"/>
                  <a:gd name="T20" fmla="*/ 1 w 81"/>
                  <a:gd name="T21" fmla="*/ 0 h 53"/>
                  <a:gd name="T22" fmla="*/ 1 w 81"/>
                  <a:gd name="T23" fmla="*/ 0 h 53"/>
                  <a:gd name="T24" fmla="*/ 1 w 81"/>
                  <a:gd name="T25" fmla="*/ 0 h 53"/>
                  <a:gd name="T26" fmla="*/ 1 w 81"/>
                  <a:gd name="T27" fmla="*/ 0 h 53"/>
                  <a:gd name="T28" fmla="*/ 1 w 81"/>
                  <a:gd name="T29" fmla="*/ 0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1" name="Freeform 123">
                <a:extLst>
                  <a:ext uri="{FF2B5EF4-FFF2-40B4-BE49-F238E27FC236}">
                    <a16:creationId xmlns:a16="http://schemas.microsoft.com/office/drawing/2014/main" xmlns="" id="{6FC402A3-3C20-4095-A1B9-2A694D804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1 w 88"/>
                  <a:gd name="T5" fmla="*/ 0 h 59"/>
                  <a:gd name="T6" fmla="*/ 1 w 88"/>
                  <a:gd name="T7" fmla="*/ 0 h 59"/>
                  <a:gd name="T8" fmla="*/ 1 w 88"/>
                  <a:gd name="T9" fmla="*/ 0 h 59"/>
                  <a:gd name="T10" fmla="*/ 1 w 88"/>
                  <a:gd name="T11" fmla="*/ 0 h 59"/>
                  <a:gd name="T12" fmla="*/ 1 w 88"/>
                  <a:gd name="T13" fmla="*/ 0 h 59"/>
                  <a:gd name="T14" fmla="*/ 1 w 88"/>
                  <a:gd name="T15" fmla="*/ 0 h 59"/>
                  <a:gd name="T16" fmla="*/ 1 w 88"/>
                  <a:gd name="T17" fmla="*/ 0 h 59"/>
                  <a:gd name="T18" fmla="*/ 1 w 88"/>
                  <a:gd name="T19" fmla="*/ 0 h 59"/>
                  <a:gd name="T20" fmla="*/ 1 w 88"/>
                  <a:gd name="T21" fmla="*/ 0 h 59"/>
                  <a:gd name="T22" fmla="*/ 1 w 88"/>
                  <a:gd name="T23" fmla="*/ 0 h 59"/>
                  <a:gd name="T24" fmla="*/ 1 w 88"/>
                  <a:gd name="T25" fmla="*/ 0 h 59"/>
                  <a:gd name="T26" fmla="*/ 1 w 88"/>
                  <a:gd name="T27" fmla="*/ 0 h 59"/>
                  <a:gd name="T28" fmla="*/ 1 w 88"/>
                  <a:gd name="T29" fmla="*/ 0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2" name="Freeform 124">
                <a:extLst>
                  <a:ext uri="{FF2B5EF4-FFF2-40B4-BE49-F238E27FC236}">
                    <a16:creationId xmlns:a16="http://schemas.microsoft.com/office/drawing/2014/main" xmlns="" id="{F1E4AF9B-E3AE-4539-9D60-D773F1AB3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1 w 71"/>
                  <a:gd name="T5" fmla="*/ 1 h 62"/>
                  <a:gd name="T6" fmla="*/ 1 w 71"/>
                  <a:gd name="T7" fmla="*/ 1 h 62"/>
                  <a:gd name="T8" fmla="*/ 1 w 71"/>
                  <a:gd name="T9" fmla="*/ 1 h 62"/>
                  <a:gd name="T10" fmla="*/ 1 w 71"/>
                  <a:gd name="T11" fmla="*/ 1 h 62"/>
                  <a:gd name="T12" fmla="*/ 1 w 71"/>
                  <a:gd name="T13" fmla="*/ 1 h 62"/>
                  <a:gd name="T14" fmla="*/ 1 w 71"/>
                  <a:gd name="T15" fmla="*/ 1 h 62"/>
                  <a:gd name="T16" fmla="*/ 1 w 71"/>
                  <a:gd name="T17" fmla="*/ 1 h 62"/>
                  <a:gd name="T18" fmla="*/ 1 w 71"/>
                  <a:gd name="T19" fmla="*/ 1 h 62"/>
                  <a:gd name="T20" fmla="*/ 1 w 71"/>
                  <a:gd name="T21" fmla="*/ 1 h 62"/>
                  <a:gd name="T22" fmla="*/ 1 w 71"/>
                  <a:gd name="T23" fmla="*/ 1 h 62"/>
                  <a:gd name="T24" fmla="*/ 1 w 71"/>
                  <a:gd name="T25" fmla="*/ 1 h 62"/>
                  <a:gd name="T26" fmla="*/ 1 w 71"/>
                  <a:gd name="T27" fmla="*/ 1 h 62"/>
                  <a:gd name="T28" fmla="*/ 1 w 71"/>
                  <a:gd name="T29" fmla="*/ 1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3" name="Freeform 125">
                <a:extLst>
                  <a:ext uri="{FF2B5EF4-FFF2-40B4-BE49-F238E27FC236}">
                    <a16:creationId xmlns:a16="http://schemas.microsoft.com/office/drawing/2014/main" xmlns="" id="{D92114AB-8ADA-4718-9F6F-AA2FE176C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w 59"/>
                  <a:gd name="T13" fmla="*/ 0 h 53"/>
                  <a:gd name="T14" fmla="*/ 0 w 59"/>
                  <a:gd name="T15" fmla="*/ 0 h 53"/>
                  <a:gd name="T16" fmla="*/ 0 w 59"/>
                  <a:gd name="T17" fmla="*/ 0 h 53"/>
                  <a:gd name="T18" fmla="*/ 0 w 59"/>
                  <a:gd name="T19" fmla="*/ 0 h 53"/>
                  <a:gd name="T20" fmla="*/ 0 w 59"/>
                  <a:gd name="T21" fmla="*/ 0 h 53"/>
                  <a:gd name="T22" fmla="*/ 0 w 59"/>
                  <a:gd name="T23" fmla="*/ 0 h 53"/>
                  <a:gd name="T24" fmla="*/ 0 w 59"/>
                  <a:gd name="T25" fmla="*/ 0 h 53"/>
                  <a:gd name="T26" fmla="*/ 0 w 59"/>
                  <a:gd name="T27" fmla="*/ 0 h 53"/>
                  <a:gd name="T28" fmla="*/ 0 w 59"/>
                  <a:gd name="T29" fmla="*/ 0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4" name="Freeform 126">
                <a:extLst>
                  <a:ext uri="{FF2B5EF4-FFF2-40B4-BE49-F238E27FC236}">
                    <a16:creationId xmlns:a16="http://schemas.microsoft.com/office/drawing/2014/main" xmlns="" id="{2090327B-D0D2-4C18-AFD3-F48D88E4D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0 w 43"/>
                  <a:gd name="T5" fmla="*/ 0 h 45"/>
                  <a:gd name="T6" fmla="*/ 0 w 43"/>
                  <a:gd name="T7" fmla="*/ 0 h 45"/>
                  <a:gd name="T8" fmla="*/ 0 w 43"/>
                  <a:gd name="T9" fmla="*/ 0 h 45"/>
                  <a:gd name="T10" fmla="*/ 0 w 43"/>
                  <a:gd name="T11" fmla="*/ 0 h 45"/>
                  <a:gd name="T12" fmla="*/ 0 w 43"/>
                  <a:gd name="T13" fmla="*/ 0 h 45"/>
                  <a:gd name="T14" fmla="*/ 0 w 43"/>
                  <a:gd name="T15" fmla="*/ 0 h 45"/>
                  <a:gd name="T16" fmla="*/ 0 w 43"/>
                  <a:gd name="T17" fmla="*/ 0 h 45"/>
                  <a:gd name="T18" fmla="*/ 0 w 43"/>
                  <a:gd name="T19" fmla="*/ 0 h 45"/>
                  <a:gd name="T20" fmla="*/ 0 w 43"/>
                  <a:gd name="T21" fmla="*/ 0 h 45"/>
                  <a:gd name="T22" fmla="*/ 0 w 43"/>
                  <a:gd name="T23" fmla="*/ 0 h 45"/>
                  <a:gd name="T24" fmla="*/ 0 w 43"/>
                  <a:gd name="T25" fmla="*/ 0 h 45"/>
                  <a:gd name="T26" fmla="*/ 0 w 43"/>
                  <a:gd name="T27" fmla="*/ 0 h 45"/>
                  <a:gd name="T28" fmla="*/ 0 w 43"/>
                  <a:gd name="T29" fmla="*/ 0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5" name="Freeform 127">
                <a:extLst>
                  <a:ext uri="{FF2B5EF4-FFF2-40B4-BE49-F238E27FC236}">
                    <a16:creationId xmlns:a16="http://schemas.microsoft.com/office/drawing/2014/main" xmlns="" id="{E6D61C57-9645-48CC-990F-21AED3C06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1 w 29"/>
                  <a:gd name="T3" fmla="*/ 1 h 31"/>
                  <a:gd name="T4" fmla="*/ 1 w 29"/>
                  <a:gd name="T5" fmla="*/ 1 h 31"/>
                  <a:gd name="T6" fmla="*/ 1 w 29"/>
                  <a:gd name="T7" fmla="*/ 1 h 31"/>
                  <a:gd name="T8" fmla="*/ 1 w 29"/>
                  <a:gd name="T9" fmla="*/ 1 h 31"/>
                  <a:gd name="T10" fmla="*/ 1 w 29"/>
                  <a:gd name="T11" fmla="*/ 1 h 31"/>
                  <a:gd name="T12" fmla="*/ 1 w 29"/>
                  <a:gd name="T13" fmla="*/ 1 h 31"/>
                  <a:gd name="T14" fmla="*/ 1 w 29"/>
                  <a:gd name="T15" fmla="*/ 1 h 31"/>
                  <a:gd name="T16" fmla="*/ 1 w 29"/>
                  <a:gd name="T17" fmla="*/ 1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6" name="Freeform 128">
                <a:extLst>
                  <a:ext uri="{FF2B5EF4-FFF2-40B4-BE49-F238E27FC236}">
                    <a16:creationId xmlns:a16="http://schemas.microsoft.com/office/drawing/2014/main" xmlns="" id="{BAA5CF42-F91E-4CB4-884E-387155A1E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1 w 37"/>
                  <a:gd name="T1" fmla="*/ 0 h 35"/>
                  <a:gd name="T2" fmla="*/ 1 w 37"/>
                  <a:gd name="T3" fmla="*/ 0 h 35"/>
                  <a:gd name="T4" fmla="*/ 1 w 37"/>
                  <a:gd name="T5" fmla="*/ 0 h 35"/>
                  <a:gd name="T6" fmla="*/ 1 w 37"/>
                  <a:gd name="T7" fmla="*/ 0 h 35"/>
                  <a:gd name="T8" fmla="*/ 1 w 37"/>
                  <a:gd name="T9" fmla="*/ 0 h 35"/>
                  <a:gd name="T10" fmla="*/ 1 w 37"/>
                  <a:gd name="T11" fmla="*/ 0 h 35"/>
                  <a:gd name="T12" fmla="*/ 1 w 37"/>
                  <a:gd name="T13" fmla="*/ 0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1 w 37"/>
                  <a:gd name="T21" fmla="*/ 0 h 35"/>
                  <a:gd name="T22" fmla="*/ 1 w 37"/>
                  <a:gd name="T23" fmla="*/ 0 h 35"/>
                  <a:gd name="T24" fmla="*/ 1 w 37"/>
                  <a:gd name="T25" fmla="*/ 0 h 35"/>
                  <a:gd name="T26" fmla="*/ 1 w 37"/>
                  <a:gd name="T27" fmla="*/ 0 h 35"/>
                  <a:gd name="T28" fmla="*/ 1 w 37"/>
                  <a:gd name="T29" fmla="*/ 0 h 35"/>
                  <a:gd name="T30" fmla="*/ 1 w 37"/>
                  <a:gd name="T31" fmla="*/ 0 h 35"/>
                  <a:gd name="T32" fmla="*/ 1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7" name="Freeform 129">
                <a:extLst>
                  <a:ext uri="{FF2B5EF4-FFF2-40B4-BE49-F238E27FC236}">
                    <a16:creationId xmlns:a16="http://schemas.microsoft.com/office/drawing/2014/main" xmlns="" id="{E1CA900C-5845-49E9-8BEE-E1F6A1581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1 h 40"/>
                  <a:gd name="T2" fmla="*/ 1 w 18"/>
                  <a:gd name="T3" fmla="*/ 1 h 40"/>
                  <a:gd name="T4" fmla="*/ 1 w 18"/>
                  <a:gd name="T5" fmla="*/ 1 h 40"/>
                  <a:gd name="T6" fmla="*/ 1 w 18"/>
                  <a:gd name="T7" fmla="*/ 1 h 40"/>
                  <a:gd name="T8" fmla="*/ 1 w 18"/>
                  <a:gd name="T9" fmla="*/ 0 h 40"/>
                  <a:gd name="T10" fmla="*/ 1 w 18"/>
                  <a:gd name="T11" fmla="*/ 1 h 40"/>
                  <a:gd name="T12" fmla="*/ 1 w 18"/>
                  <a:gd name="T13" fmla="*/ 1 h 40"/>
                  <a:gd name="T14" fmla="*/ 1 w 18"/>
                  <a:gd name="T15" fmla="*/ 1 h 40"/>
                  <a:gd name="T16" fmla="*/ 0 w 18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8" name="Freeform 130">
                <a:extLst>
                  <a:ext uri="{FF2B5EF4-FFF2-40B4-BE49-F238E27FC236}">
                    <a16:creationId xmlns:a16="http://schemas.microsoft.com/office/drawing/2014/main" xmlns="" id="{06F39CF6-BFF1-40B2-897F-C7A965F83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1 w 10"/>
                  <a:gd name="T1" fmla="*/ 0 h 45"/>
                  <a:gd name="T2" fmla="*/ 1 w 10"/>
                  <a:gd name="T3" fmla="*/ 0 h 45"/>
                  <a:gd name="T4" fmla="*/ 1 w 10"/>
                  <a:gd name="T5" fmla="*/ 0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0 h 45"/>
                  <a:gd name="T14" fmla="*/ 1 w 10"/>
                  <a:gd name="T15" fmla="*/ 0 h 45"/>
                  <a:gd name="T16" fmla="*/ 1 w 1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09" name="Freeform 131">
                <a:extLst>
                  <a:ext uri="{FF2B5EF4-FFF2-40B4-BE49-F238E27FC236}">
                    <a16:creationId xmlns:a16="http://schemas.microsoft.com/office/drawing/2014/main" xmlns="" id="{69B22192-9D77-4C1C-8219-70AA7448A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1 h 40"/>
                  <a:gd name="T2" fmla="*/ 1 w 34"/>
                  <a:gd name="T3" fmla="*/ 1 h 40"/>
                  <a:gd name="T4" fmla="*/ 1 w 34"/>
                  <a:gd name="T5" fmla="*/ 1 h 40"/>
                  <a:gd name="T6" fmla="*/ 1 w 34"/>
                  <a:gd name="T7" fmla="*/ 1 h 40"/>
                  <a:gd name="T8" fmla="*/ 1 w 34"/>
                  <a:gd name="T9" fmla="*/ 1 h 40"/>
                  <a:gd name="T10" fmla="*/ 1 w 34"/>
                  <a:gd name="T11" fmla="*/ 1 h 40"/>
                  <a:gd name="T12" fmla="*/ 1 w 34"/>
                  <a:gd name="T13" fmla="*/ 1 h 40"/>
                  <a:gd name="T14" fmla="*/ 1 w 34"/>
                  <a:gd name="T15" fmla="*/ 0 h 40"/>
                  <a:gd name="T16" fmla="*/ 1 w 34"/>
                  <a:gd name="T17" fmla="*/ 1 h 40"/>
                  <a:gd name="T18" fmla="*/ 1 w 34"/>
                  <a:gd name="T19" fmla="*/ 1 h 40"/>
                  <a:gd name="T20" fmla="*/ 1 w 34"/>
                  <a:gd name="T21" fmla="*/ 1 h 40"/>
                  <a:gd name="T22" fmla="*/ 1 w 34"/>
                  <a:gd name="T23" fmla="*/ 1 h 40"/>
                  <a:gd name="T24" fmla="*/ 1 w 34"/>
                  <a:gd name="T25" fmla="*/ 1 h 40"/>
                  <a:gd name="T26" fmla="*/ 1 w 34"/>
                  <a:gd name="T27" fmla="*/ 1 h 40"/>
                  <a:gd name="T28" fmla="*/ 1 w 34"/>
                  <a:gd name="T29" fmla="*/ 1 h 40"/>
                  <a:gd name="T30" fmla="*/ 1 w 34"/>
                  <a:gd name="T31" fmla="*/ 1 h 40"/>
                  <a:gd name="T32" fmla="*/ 0 w 34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0" name="Freeform 132">
                <a:extLst>
                  <a:ext uri="{FF2B5EF4-FFF2-40B4-BE49-F238E27FC236}">
                    <a16:creationId xmlns:a16="http://schemas.microsoft.com/office/drawing/2014/main" xmlns="" id="{E04D9285-8EE7-4719-8A6C-5E961E8DC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0 w 57"/>
                  <a:gd name="T5" fmla="*/ 0 h 13"/>
                  <a:gd name="T6" fmla="*/ 0 w 57"/>
                  <a:gd name="T7" fmla="*/ 0 h 13"/>
                  <a:gd name="T8" fmla="*/ 0 w 57"/>
                  <a:gd name="T9" fmla="*/ 0 h 13"/>
                  <a:gd name="T10" fmla="*/ 0 w 57"/>
                  <a:gd name="T11" fmla="*/ 0 h 13"/>
                  <a:gd name="T12" fmla="*/ 0 w 57"/>
                  <a:gd name="T13" fmla="*/ 0 h 13"/>
                  <a:gd name="T14" fmla="*/ 0 w 57"/>
                  <a:gd name="T15" fmla="*/ 0 h 13"/>
                  <a:gd name="T16" fmla="*/ 0 w 57"/>
                  <a:gd name="T17" fmla="*/ 0 h 13"/>
                  <a:gd name="T18" fmla="*/ 0 w 57"/>
                  <a:gd name="T19" fmla="*/ 0 h 13"/>
                  <a:gd name="T20" fmla="*/ 0 w 57"/>
                  <a:gd name="T21" fmla="*/ 0 h 13"/>
                  <a:gd name="T22" fmla="*/ 0 w 57"/>
                  <a:gd name="T23" fmla="*/ 0 h 13"/>
                  <a:gd name="T24" fmla="*/ 0 w 57"/>
                  <a:gd name="T25" fmla="*/ 0 h 13"/>
                  <a:gd name="T26" fmla="*/ 0 w 57"/>
                  <a:gd name="T27" fmla="*/ 0 h 13"/>
                  <a:gd name="T28" fmla="*/ 0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1" name="Freeform 133">
                <a:extLst>
                  <a:ext uri="{FF2B5EF4-FFF2-40B4-BE49-F238E27FC236}">
                    <a16:creationId xmlns:a16="http://schemas.microsoft.com/office/drawing/2014/main" xmlns="" id="{6390BD5C-02A3-4C8B-AB1F-2E2F42C31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1 w 55"/>
                  <a:gd name="T5" fmla="*/ 0 h 20"/>
                  <a:gd name="T6" fmla="*/ 1 w 55"/>
                  <a:gd name="T7" fmla="*/ 0 h 20"/>
                  <a:gd name="T8" fmla="*/ 1 w 55"/>
                  <a:gd name="T9" fmla="*/ 0 h 20"/>
                  <a:gd name="T10" fmla="*/ 1 w 55"/>
                  <a:gd name="T11" fmla="*/ 0 h 20"/>
                  <a:gd name="T12" fmla="*/ 1 w 55"/>
                  <a:gd name="T13" fmla="*/ 0 h 20"/>
                  <a:gd name="T14" fmla="*/ 1 w 55"/>
                  <a:gd name="T15" fmla="*/ 0 h 20"/>
                  <a:gd name="T16" fmla="*/ 1 w 55"/>
                  <a:gd name="T17" fmla="*/ 0 h 20"/>
                  <a:gd name="T18" fmla="*/ 1 w 55"/>
                  <a:gd name="T19" fmla="*/ 0 h 20"/>
                  <a:gd name="T20" fmla="*/ 1 w 55"/>
                  <a:gd name="T21" fmla="*/ 0 h 20"/>
                  <a:gd name="T22" fmla="*/ 1 w 55"/>
                  <a:gd name="T23" fmla="*/ 0 h 20"/>
                  <a:gd name="T24" fmla="*/ 1 w 55"/>
                  <a:gd name="T25" fmla="*/ 0 h 20"/>
                  <a:gd name="T26" fmla="*/ 1 w 55"/>
                  <a:gd name="T27" fmla="*/ 0 h 20"/>
                  <a:gd name="T28" fmla="*/ 1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2" name="Freeform 134">
                <a:extLst>
                  <a:ext uri="{FF2B5EF4-FFF2-40B4-BE49-F238E27FC236}">
                    <a16:creationId xmlns:a16="http://schemas.microsoft.com/office/drawing/2014/main" xmlns="" id="{62824701-BDBA-4FED-B1FD-68CB3AC3D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1 w 54"/>
                  <a:gd name="T7" fmla="*/ 0 h 13"/>
                  <a:gd name="T8" fmla="*/ 1 w 54"/>
                  <a:gd name="T9" fmla="*/ 0 h 13"/>
                  <a:gd name="T10" fmla="*/ 1 w 54"/>
                  <a:gd name="T11" fmla="*/ 0 h 13"/>
                  <a:gd name="T12" fmla="*/ 1 w 54"/>
                  <a:gd name="T13" fmla="*/ 0 h 13"/>
                  <a:gd name="T14" fmla="*/ 1 w 54"/>
                  <a:gd name="T15" fmla="*/ 0 h 13"/>
                  <a:gd name="T16" fmla="*/ 1 w 54"/>
                  <a:gd name="T17" fmla="*/ 0 h 13"/>
                  <a:gd name="T18" fmla="*/ 1 w 54"/>
                  <a:gd name="T19" fmla="*/ 0 h 13"/>
                  <a:gd name="T20" fmla="*/ 1 w 54"/>
                  <a:gd name="T21" fmla="*/ 0 h 13"/>
                  <a:gd name="T22" fmla="*/ 1 w 54"/>
                  <a:gd name="T23" fmla="*/ 0 h 13"/>
                  <a:gd name="T24" fmla="*/ 1 w 54"/>
                  <a:gd name="T25" fmla="*/ 0 h 13"/>
                  <a:gd name="T26" fmla="*/ 1 w 54"/>
                  <a:gd name="T27" fmla="*/ 0 h 13"/>
                  <a:gd name="T28" fmla="*/ 1 w 54"/>
                  <a:gd name="T29" fmla="*/ 0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3" name="Freeform 135">
                <a:extLst>
                  <a:ext uri="{FF2B5EF4-FFF2-40B4-BE49-F238E27FC236}">
                    <a16:creationId xmlns:a16="http://schemas.microsoft.com/office/drawing/2014/main" xmlns="" id="{4DF63913-2C62-4780-8626-7B4CC4BB6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0 h 17"/>
                  <a:gd name="T2" fmla="*/ 1 w 63"/>
                  <a:gd name="T3" fmla="*/ 0 h 17"/>
                  <a:gd name="T4" fmla="*/ 1 w 63"/>
                  <a:gd name="T5" fmla="*/ 0 h 17"/>
                  <a:gd name="T6" fmla="*/ 1 w 63"/>
                  <a:gd name="T7" fmla="*/ 0 h 17"/>
                  <a:gd name="T8" fmla="*/ 1 w 63"/>
                  <a:gd name="T9" fmla="*/ 0 h 17"/>
                  <a:gd name="T10" fmla="*/ 1 w 63"/>
                  <a:gd name="T11" fmla="*/ 0 h 17"/>
                  <a:gd name="T12" fmla="*/ 1 w 63"/>
                  <a:gd name="T13" fmla="*/ 0 h 17"/>
                  <a:gd name="T14" fmla="*/ 1 w 63"/>
                  <a:gd name="T15" fmla="*/ 0 h 17"/>
                  <a:gd name="T16" fmla="*/ 1 w 63"/>
                  <a:gd name="T17" fmla="*/ 0 h 17"/>
                  <a:gd name="T18" fmla="*/ 1 w 63"/>
                  <a:gd name="T19" fmla="*/ 0 h 17"/>
                  <a:gd name="T20" fmla="*/ 1 w 63"/>
                  <a:gd name="T21" fmla="*/ 0 h 17"/>
                  <a:gd name="T22" fmla="*/ 1 w 63"/>
                  <a:gd name="T23" fmla="*/ 0 h 17"/>
                  <a:gd name="T24" fmla="*/ 1 w 63"/>
                  <a:gd name="T25" fmla="*/ 0 h 17"/>
                  <a:gd name="T26" fmla="*/ 1 w 63"/>
                  <a:gd name="T27" fmla="*/ 0 h 17"/>
                  <a:gd name="T28" fmla="*/ 1 w 63"/>
                  <a:gd name="T29" fmla="*/ 0 h 17"/>
                  <a:gd name="T30" fmla="*/ 1 w 63"/>
                  <a:gd name="T31" fmla="*/ 0 h 17"/>
                  <a:gd name="T32" fmla="*/ 0 w 6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4" name="Freeform 136">
                <a:extLst>
                  <a:ext uri="{FF2B5EF4-FFF2-40B4-BE49-F238E27FC236}">
                    <a16:creationId xmlns:a16="http://schemas.microsoft.com/office/drawing/2014/main" xmlns="" id="{7448B17C-D454-408F-A0CF-463310E56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1 h 20"/>
                  <a:gd name="T2" fmla="*/ 1 w 69"/>
                  <a:gd name="T3" fmla="*/ 1 h 20"/>
                  <a:gd name="T4" fmla="*/ 1 w 69"/>
                  <a:gd name="T5" fmla="*/ 1 h 20"/>
                  <a:gd name="T6" fmla="*/ 1 w 69"/>
                  <a:gd name="T7" fmla="*/ 1 h 20"/>
                  <a:gd name="T8" fmla="*/ 1 w 69"/>
                  <a:gd name="T9" fmla="*/ 1 h 20"/>
                  <a:gd name="T10" fmla="*/ 1 w 69"/>
                  <a:gd name="T11" fmla="*/ 1 h 20"/>
                  <a:gd name="T12" fmla="*/ 1 w 69"/>
                  <a:gd name="T13" fmla="*/ 0 h 20"/>
                  <a:gd name="T14" fmla="*/ 1 w 69"/>
                  <a:gd name="T15" fmla="*/ 0 h 20"/>
                  <a:gd name="T16" fmla="*/ 1 w 69"/>
                  <a:gd name="T17" fmla="*/ 1 h 20"/>
                  <a:gd name="T18" fmla="*/ 1 w 69"/>
                  <a:gd name="T19" fmla="*/ 1 h 20"/>
                  <a:gd name="T20" fmla="*/ 1 w 69"/>
                  <a:gd name="T21" fmla="*/ 1 h 20"/>
                  <a:gd name="T22" fmla="*/ 1 w 69"/>
                  <a:gd name="T23" fmla="*/ 1 h 20"/>
                  <a:gd name="T24" fmla="*/ 1 w 69"/>
                  <a:gd name="T25" fmla="*/ 1 h 20"/>
                  <a:gd name="T26" fmla="*/ 1 w 69"/>
                  <a:gd name="T27" fmla="*/ 1 h 20"/>
                  <a:gd name="T28" fmla="*/ 1 w 69"/>
                  <a:gd name="T29" fmla="*/ 1 h 20"/>
                  <a:gd name="T30" fmla="*/ 1 w 69"/>
                  <a:gd name="T31" fmla="*/ 1 h 20"/>
                  <a:gd name="T32" fmla="*/ 0 w 6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5" name="Freeform 137">
                <a:extLst>
                  <a:ext uri="{FF2B5EF4-FFF2-40B4-BE49-F238E27FC236}">
                    <a16:creationId xmlns:a16="http://schemas.microsoft.com/office/drawing/2014/main" xmlns="" id="{EF9A908A-78CF-4BF7-9D20-555BB4E1E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1 h 36"/>
                  <a:gd name="T2" fmla="*/ 1 w 74"/>
                  <a:gd name="T3" fmla="*/ 1 h 36"/>
                  <a:gd name="T4" fmla="*/ 1 w 74"/>
                  <a:gd name="T5" fmla="*/ 1 h 36"/>
                  <a:gd name="T6" fmla="*/ 1 w 74"/>
                  <a:gd name="T7" fmla="*/ 1 h 36"/>
                  <a:gd name="T8" fmla="*/ 1 w 74"/>
                  <a:gd name="T9" fmla="*/ 1 h 36"/>
                  <a:gd name="T10" fmla="*/ 1 w 74"/>
                  <a:gd name="T11" fmla="*/ 1 h 36"/>
                  <a:gd name="T12" fmla="*/ 1 w 74"/>
                  <a:gd name="T13" fmla="*/ 1 h 36"/>
                  <a:gd name="T14" fmla="*/ 1 w 74"/>
                  <a:gd name="T15" fmla="*/ 0 h 36"/>
                  <a:gd name="T16" fmla="*/ 1 w 74"/>
                  <a:gd name="T17" fmla="*/ 1 h 36"/>
                  <a:gd name="T18" fmla="*/ 1 w 74"/>
                  <a:gd name="T19" fmla="*/ 1 h 36"/>
                  <a:gd name="T20" fmla="*/ 1 w 74"/>
                  <a:gd name="T21" fmla="*/ 1 h 36"/>
                  <a:gd name="T22" fmla="*/ 1 w 74"/>
                  <a:gd name="T23" fmla="*/ 1 h 36"/>
                  <a:gd name="T24" fmla="*/ 1 w 74"/>
                  <a:gd name="T25" fmla="*/ 1 h 36"/>
                  <a:gd name="T26" fmla="*/ 1 w 74"/>
                  <a:gd name="T27" fmla="*/ 1 h 36"/>
                  <a:gd name="T28" fmla="*/ 1 w 74"/>
                  <a:gd name="T29" fmla="*/ 1 h 36"/>
                  <a:gd name="T30" fmla="*/ 1 w 74"/>
                  <a:gd name="T31" fmla="*/ 1 h 36"/>
                  <a:gd name="T32" fmla="*/ 0 w 74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6" name="Freeform 138">
                <a:extLst>
                  <a:ext uri="{FF2B5EF4-FFF2-40B4-BE49-F238E27FC236}">
                    <a16:creationId xmlns:a16="http://schemas.microsoft.com/office/drawing/2014/main" xmlns="" id="{3C0BD7ED-B2D2-4B11-8941-15AF9DB9A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1 h 43"/>
                  <a:gd name="T2" fmla="*/ 1 w 68"/>
                  <a:gd name="T3" fmla="*/ 1 h 43"/>
                  <a:gd name="T4" fmla="*/ 1 w 68"/>
                  <a:gd name="T5" fmla="*/ 1 h 43"/>
                  <a:gd name="T6" fmla="*/ 1 w 68"/>
                  <a:gd name="T7" fmla="*/ 1 h 43"/>
                  <a:gd name="T8" fmla="*/ 1 w 68"/>
                  <a:gd name="T9" fmla="*/ 1 h 43"/>
                  <a:gd name="T10" fmla="*/ 1 w 68"/>
                  <a:gd name="T11" fmla="*/ 1 h 43"/>
                  <a:gd name="T12" fmla="*/ 1 w 68"/>
                  <a:gd name="T13" fmla="*/ 1 h 43"/>
                  <a:gd name="T14" fmla="*/ 1 w 68"/>
                  <a:gd name="T15" fmla="*/ 0 h 43"/>
                  <a:gd name="T16" fmla="*/ 1 w 68"/>
                  <a:gd name="T17" fmla="*/ 1 h 43"/>
                  <a:gd name="T18" fmla="*/ 1 w 68"/>
                  <a:gd name="T19" fmla="*/ 1 h 43"/>
                  <a:gd name="T20" fmla="*/ 1 w 68"/>
                  <a:gd name="T21" fmla="*/ 1 h 43"/>
                  <a:gd name="T22" fmla="*/ 1 w 68"/>
                  <a:gd name="T23" fmla="*/ 1 h 43"/>
                  <a:gd name="T24" fmla="*/ 1 w 68"/>
                  <a:gd name="T25" fmla="*/ 1 h 43"/>
                  <a:gd name="T26" fmla="*/ 1 w 68"/>
                  <a:gd name="T27" fmla="*/ 1 h 43"/>
                  <a:gd name="T28" fmla="*/ 1 w 68"/>
                  <a:gd name="T29" fmla="*/ 1 h 43"/>
                  <a:gd name="T30" fmla="*/ 1 w 68"/>
                  <a:gd name="T31" fmla="*/ 1 h 43"/>
                  <a:gd name="T32" fmla="*/ 0 w 68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7" name="Freeform 139">
                <a:extLst>
                  <a:ext uri="{FF2B5EF4-FFF2-40B4-BE49-F238E27FC236}">
                    <a16:creationId xmlns:a16="http://schemas.microsoft.com/office/drawing/2014/main" xmlns="" id="{865F7F9B-BE6C-418B-A2CD-B9100274F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1 h 35"/>
                  <a:gd name="T2" fmla="*/ 1 w 62"/>
                  <a:gd name="T3" fmla="*/ 1 h 35"/>
                  <a:gd name="T4" fmla="*/ 1 w 62"/>
                  <a:gd name="T5" fmla="*/ 1 h 35"/>
                  <a:gd name="T6" fmla="*/ 1 w 62"/>
                  <a:gd name="T7" fmla="*/ 1 h 35"/>
                  <a:gd name="T8" fmla="*/ 1 w 62"/>
                  <a:gd name="T9" fmla="*/ 1 h 35"/>
                  <a:gd name="T10" fmla="*/ 1 w 62"/>
                  <a:gd name="T11" fmla="*/ 1 h 35"/>
                  <a:gd name="T12" fmla="*/ 1 w 62"/>
                  <a:gd name="T13" fmla="*/ 1 h 35"/>
                  <a:gd name="T14" fmla="*/ 1 w 62"/>
                  <a:gd name="T15" fmla="*/ 0 h 35"/>
                  <a:gd name="T16" fmla="*/ 1 w 62"/>
                  <a:gd name="T17" fmla="*/ 1 h 35"/>
                  <a:gd name="T18" fmla="*/ 1 w 62"/>
                  <a:gd name="T19" fmla="*/ 1 h 35"/>
                  <a:gd name="T20" fmla="*/ 1 w 62"/>
                  <a:gd name="T21" fmla="*/ 1 h 35"/>
                  <a:gd name="T22" fmla="*/ 1 w 62"/>
                  <a:gd name="T23" fmla="*/ 1 h 35"/>
                  <a:gd name="T24" fmla="*/ 1 w 62"/>
                  <a:gd name="T25" fmla="*/ 1 h 35"/>
                  <a:gd name="T26" fmla="*/ 1 w 62"/>
                  <a:gd name="T27" fmla="*/ 1 h 35"/>
                  <a:gd name="T28" fmla="*/ 1 w 62"/>
                  <a:gd name="T29" fmla="*/ 1 h 35"/>
                  <a:gd name="T30" fmla="*/ 1 w 62"/>
                  <a:gd name="T31" fmla="*/ 1 h 35"/>
                  <a:gd name="T32" fmla="*/ 0 w 62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8" name="Freeform 140">
                <a:extLst>
                  <a:ext uri="{FF2B5EF4-FFF2-40B4-BE49-F238E27FC236}">
                    <a16:creationId xmlns:a16="http://schemas.microsoft.com/office/drawing/2014/main" xmlns="" id="{F52BD8EF-CF20-41A8-AF79-4378278FB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1 w 88"/>
                  <a:gd name="T5" fmla="*/ 0 h 58"/>
                  <a:gd name="T6" fmla="*/ 1 w 88"/>
                  <a:gd name="T7" fmla="*/ 0 h 58"/>
                  <a:gd name="T8" fmla="*/ 1 w 88"/>
                  <a:gd name="T9" fmla="*/ 0 h 58"/>
                  <a:gd name="T10" fmla="*/ 1 w 88"/>
                  <a:gd name="T11" fmla="*/ 0 h 58"/>
                  <a:gd name="T12" fmla="*/ 1 w 88"/>
                  <a:gd name="T13" fmla="*/ 0 h 58"/>
                  <a:gd name="T14" fmla="*/ 1 w 88"/>
                  <a:gd name="T15" fmla="*/ 0 h 58"/>
                  <a:gd name="T16" fmla="*/ 1 w 88"/>
                  <a:gd name="T17" fmla="*/ 0 h 58"/>
                  <a:gd name="T18" fmla="*/ 1 w 88"/>
                  <a:gd name="T19" fmla="*/ 0 h 58"/>
                  <a:gd name="T20" fmla="*/ 1 w 88"/>
                  <a:gd name="T21" fmla="*/ 0 h 58"/>
                  <a:gd name="T22" fmla="*/ 1 w 88"/>
                  <a:gd name="T23" fmla="*/ 0 h 58"/>
                  <a:gd name="T24" fmla="*/ 1 w 88"/>
                  <a:gd name="T25" fmla="*/ 0 h 58"/>
                  <a:gd name="T26" fmla="*/ 1 w 88"/>
                  <a:gd name="T27" fmla="*/ 0 h 58"/>
                  <a:gd name="T28" fmla="*/ 1 w 88"/>
                  <a:gd name="T29" fmla="*/ 0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19" name="Freeform 141">
                <a:extLst>
                  <a:ext uri="{FF2B5EF4-FFF2-40B4-BE49-F238E27FC236}">
                    <a16:creationId xmlns:a16="http://schemas.microsoft.com/office/drawing/2014/main" xmlns="" id="{3B9F769B-1CA8-4E45-A70B-AE723499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0 w 69"/>
                  <a:gd name="T5" fmla="*/ 0 h 50"/>
                  <a:gd name="T6" fmla="*/ 0 w 69"/>
                  <a:gd name="T7" fmla="*/ 0 h 50"/>
                  <a:gd name="T8" fmla="*/ 0 w 69"/>
                  <a:gd name="T9" fmla="*/ 0 h 50"/>
                  <a:gd name="T10" fmla="*/ 0 w 69"/>
                  <a:gd name="T11" fmla="*/ 0 h 50"/>
                  <a:gd name="T12" fmla="*/ 0 w 69"/>
                  <a:gd name="T13" fmla="*/ 0 h 50"/>
                  <a:gd name="T14" fmla="*/ 0 w 69"/>
                  <a:gd name="T15" fmla="*/ 0 h 50"/>
                  <a:gd name="T16" fmla="*/ 0 w 69"/>
                  <a:gd name="T17" fmla="*/ 0 h 50"/>
                  <a:gd name="T18" fmla="*/ 0 w 69"/>
                  <a:gd name="T19" fmla="*/ 0 h 50"/>
                  <a:gd name="T20" fmla="*/ 0 w 69"/>
                  <a:gd name="T21" fmla="*/ 0 h 50"/>
                  <a:gd name="T22" fmla="*/ 0 w 69"/>
                  <a:gd name="T23" fmla="*/ 0 h 50"/>
                  <a:gd name="T24" fmla="*/ 0 w 69"/>
                  <a:gd name="T25" fmla="*/ 0 h 50"/>
                  <a:gd name="T26" fmla="*/ 0 w 69"/>
                  <a:gd name="T27" fmla="*/ 0 h 50"/>
                  <a:gd name="T28" fmla="*/ 0 w 69"/>
                  <a:gd name="T29" fmla="*/ 0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0" name="Freeform 142">
                <a:extLst>
                  <a:ext uri="{FF2B5EF4-FFF2-40B4-BE49-F238E27FC236}">
                    <a16:creationId xmlns:a16="http://schemas.microsoft.com/office/drawing/2014/main" xmlns="" id="{3EDDD028-708A-4834-94AB-10BC12AF4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0 h 43"/>
                  <a:gd name="T2" fmla="*/ 1 w 69"/>
                  <a:gd name="T3" fmla="*/ 0 h 43"/>
                  <a:gd name="T4" fmla="*/ 1 w 69"/>
                  <a:gd name="T5" fmla="*/ 0 h 43"/>
                  <a:gd name="T6" fmla="*/ 1 w 69"/>
                  <a:gd name="T7" fmla="*/ 0 h 43"/>
                  <a:gd name="T8" fmla="*/ 1 w 69"/>
                  <a:gd name="T9" fmla="*/ 0 h 43"/>
                  <a:gd name="T10" fmla="*/ 1 w 69"/>
                  <a:gd name="T11" fmla="*/ 0 h 43"/>
                  <a:gd name="T12" fmla="*/ 1 w 69"/>
                  <a:gd name="T13" fmla="*/ 0 h 43"/>
                  <a:gd name="T14" fmla="*/ 1 w 69"/>
                  <a:gd name="T15" fmla="*/ 0 h 43"/>
                  <a:gd name="T16" fmla="*/ 1 w 69"/>
                  <a:gd name="T17" fmla="*/ 0 h 43"/>
                  <a:gd name="T18" fmla="*/ 1 w 69"/>
                  <a:gd name="T19" fmla="*/ 0 h 43"/>
                  <a:gd name="T20" fmla="*/ 1 w 69"/>
                  <a:gd name="T21" fmla="*/ 0 h 43"/>
                  <a:gd name="T22" fmla="*/ 1 w 69"/>
                  <a:gd name="T23" fmla="*/ 0 h 43"/>
                  <a:gd name="T24" fmla="*/ 1 w 69"/>
                  <a:gd name="T25" fmla="*/ 0 h 43"/>
                  <a:gd name="T26" fmla="*/ 1 w 69"/>
                  <a:gd name="T27" fmla="*/ 0 h 43"/>
                  <a:gd name="T28" fmla="*/ 1 w 69"/>
                  <a:gd name="T29" fmla="*/ 0 h 43"/>
                  <a:gd name="T30" fmla="*/ 1 w 69"/>
                  <a:gd name="T31" fmla="*/ 0 h 43"/>
                  <a:gd name="T32" fmla="*/ 0 w 6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1" name="Freeform 143">
                <a:extLst>
                  <a:ext uri="{FF2B5EF4-FFF2-40B4-BE49-F238E27FC236}">
                    <a16:creationId xmlns:a16="http://schemas.microsoft.com/office/drawing/2014/main" xmlns="" id="{269B908B-EE41-4394-90B7-21202D8C7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2 w 301"/>
                  <a:gd name="T1" fmla="*/ 1 h 116"/>
                  <a:gd name="T2" fmla="*/ 2 w 301"/>
                  <a:gd name="T3" fmla="*/ 1 h 116"/>
                  <a:gd name="T4" fmla="*/ 2 w 301"/>
                  <a:gd name="T5" fmla="*/ 1 h 116"/>
                  <a:gd name="T6" fmla="*/ 2 w 301"/>
                  <a:gd name="T7" fmla="*/ 1 h 116"/>
                  <a:gd name="T8" fmla="*/ 2 w 301"/>
                  <a:gd name="T9" fmla="*/ 1 h 116"/>
                  <a:gd name="T10" fmla="*/ 2 w 301"/>
                  <a:gd name="T11" fmla="*/ 1 h 116"/>
                  <a:gd name="T12" fmla="*/ 1 w 301"/>
                  <a:gd name="T13" fmla="*/ 1 h 116"/>
                  <a:gd name="T14" fmla="*/ 1 w 301"/>
                  <a:gd name="T15" fmla="*/ 1 h 116"/>
                  <a:gd name="T16" fmla="*/ 1 w 301"/>
                  <a:gd name="T17" fmla="*/ 1 h 116"/>
                  <a:gd name="T18" fmla="*/ 1 w 301"/>
                  <a:gd name="T19" fmla="*/ 1 h 116"/>
                  <a:gd name="T20" fmla="*/ 1 w 301"/>
                  <a:gd name="T21" fmla="*/ 1 h 116"/>
                  <a:gd name="T22" fmla="*/ 1 w 301"/>
                  <a:gd name="T23" fmla="*/ 1 h 116"/>
                  <a:gd name="T24" fmla="*/ 0 w 301"/>
                  <a:gd name="T25" fmla="*/ 1 h 116"/>
                  <a:gd name="T26" fmla="*/ 0 w 301"/>
                  <a:gd name="T27" fmla="*/ 1 h 116"/>
                  <a:gd name="T28" fmla="*/ 0 w 301"/>
                  <a:gd name="T29" fmla="*/ 1 h 116"/>
                  <a:gd name="T30" fmla="*/ 0 w 301"/>
                  <a:gd name="T31" fmla="*/ 1 h 116"/>
                  <a:gd name="T32" fmla="*/ 0 w 301"/>
                  <a:gd name="T33" fmla="*/ 1 h 116"/>
                  <a:gd name="T34" fmla="*/ 0 w 301"/>
                  <a:gd name="T35" fmla="*/ 1 h 116"/>
                  <a:gd name="T36" fmla="*/ 0 w 301"/>
                  <a:gd name="T37" fmla="*/ 1 h 116"/>
                  <a:gd name="T38" fmla="*/ 0 w 301"/>
                  <a:gd name="T39" fmla="*/ 1 h 116"/>
                  <a:gd name="T40" fmla="*/ 0 w 301"/>
                  <a:gd name="T41" fmla="*/ 1 h 116"/>
                  <a:gd name="T42" fmla="*/ 0 w 301"/>
                  <a:gd name="T43" fmla="*/ 1 h 116"/>
                  <a:gd name="T44" fmla="*/ 0 w 301"/>
                  <a:gd name="T45" fmla="*/ 1 h 116"/>
                  <a:gd name="T46" fmla="*/ 0 w 301"/>
                  <a:gd name="T47" fmla="*/ 1 h 116"/>
                  <a:gd name="T48" fmla="*/ 0 w 301"/>
                  <a:gd name="T49" fmla="*/ 1 h 116"/>
                  <a:gd name="T50" fmla="*/ 0 w 301"/>
                  <a:gd name="T51" fmla="*/ 1 h 116"/>
                  <a:gd name="T52" fmla="*/ 0 w 301"/>
                  <a:gd name="T53" fmla="*/ 1 h 116"/>
                  <a:gd name="T54" fmla="*/ 0 w 301"/>
                  <a:gd name="T55" fmla="*/ 1 h 116"/>
                  <a:gd name="T56" fmla="*/ 0 w 301"/>
                  <a:gd name="T57" fmla="*/ 1 h 116"/>
                  <a:gd name="T58" fmla="*/ 1 w 301"/>
                  <a:gd name="T59" fmla="*/ 1 h 116"/>
                  <a:gd name="T60" fmla="*/ 1 w 301"/>
                  <a:gd name="T61" fmla="*/ 1 h 116"/>
                  <a:gd name="T62" fmla="*/ 1 w 301"/>
                  <a:gd name="T63" fmla="*/ 1 h 116"/>
                  <a:gd name="T64" fmla="*/ 1 w 301"/>
                  <a:gd name="T65" fmla="*/ 0 h 116"/>
                  <a:gd name="T66" fmla="*/ 1 w 301"/>
                  <a:gd name="T67" fmla="*/ 0 h 116"/>
                  <a:gd name="T68" fmla="*/ 2 w 301"/>
                  <a:gd name="T69" fmla="*/ 1 h 116"/>
                  <a:gd name="T70" fmla="*/ 2 w 301"/>
                  <a:gd name="T71" fmla="*/ 1 h 116"/>
                  <a:gd name="T72" fmla="*/ 2 w 301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2" name="Freeform 144">
                <a:extLst>
                  <a:ext uri="{FF2B5EF4-FFF2-40B4-BE49-F238E27FC236}">
                    <a16:creationId xmlns:a16="http://schemas.microsoft.com/office/drawing/2014/main" xmlns="" id="{F628BEBF-D698-4FD8-9C95-98B9B950B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1 h 100"/>
                  <a:gd name="T2" fmla="*/ 0 w 21"/>
                  <a:gd name="T3" fmla="*/ 1 h 100"/>
                  <a:gd name="T4" fmla="*/ 0 w 21"/>
                  <a:gd name="T5" fmla="*/ 1 h 100"/>
                  <a:gd name="T6" fmla="*/ 0 w 21"/>
                  <a:gd name="T7" fmla="*/ 1 h 100"/>
                  <a:gd name="T8" fmla="*/ 0 w 21"/>
                  <a:gd name="T9" fmla="*/ 0 h 100"/>
                  <a:gd name="T10" fmla="*/ 0 w 21"/>
                  <a:gd name="T11" fmla="*/ 1 h 100"/>
                  <a:gd name="T12" fmla="*/ 0 w 21"/>
                  <a:gd name="T13" fmla="*/ 1 h 100"/>
                  <a:gd name="T14" fmla="*/ 0 w 21"/>
                  <a:gd name="T15" fmla="*/ 1 h 100"/>
                  <a:gd name="T16" fmla="*/ 0 w 21"/>
                  <a:gd name="T17" fmla="*/ 1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3" name="Freeform 145">
                <a:extLst>
                  <a:ext uri="{FF2B5EF4-FFF2-40B4-BE49-F238E27FC236}">
                    <a16:creationId xmlns:a16="http://schemas.microsoft.com/office/drawing/2014/main" xmlns="" id="{05EAB3C4-7BF8-4C3E-9562-59F6C147C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1 h 120"/>
                  <a:gd name="T2" fmla="*/ 1 w 28"/>
                  <a:gd name="T3" fmla="*/ 1 h 120"/>
                  <a:gd name="T4" fmla="*/ 0 w 28"/>
                  <a:gd name="T5" fmla="*/ 1 h 120"/>
                  <a:gd name="T6" fmla="*/ 1 w 28"/>
                  <a:gd name="T7" fmla="*/ 1 h 120"/>
                  <a:gd name="T8" fmla="*/ 1 w 28"/>
                  <a:gd name="T9" fmla="*/ 1 h 120"/>
                  <a:gd name="T10" fmla="*/ 1 w 28"/>
                  <a:gd name="T11" fmla="*/ 1 h 120"/>
                  <a:gd name="T12" fmla="*/ 1 w 28"/>
                  <a:gd name="T13" fmla="*/ 1 h 120"/>
                  <a:gd name="T14" fmla="*/ 1 w 28"/>
                  <a:gd name="T15" fmla="*/ 1 h 120"/>
                  <a:gd name="T16" fmla="*/ 1 w 28"/>
                  <a:gd name="T17" fmla="*/ 0 h 120"/>
                  <a:gd name="T18" fmla="*/ 1 w 28"/>
                  <a:gd name="T19" fmla="*/ 1 h 120"/>
                  <a:gd name="T20" fmla="*/ 1 w 28"/>
                  <a:gd name="T21" fmla="*/ 1 h 120"/>
                  <a:gd name="T22" fmla="*/ 1 w 28"/>
                  <a:gd name="T23" fmla="*/ 1 h 120"/>
                  <a:gd name="T24" fmla="*/ 1 w 28"/>
                  <a:gd name="T25" fmla="*/ 1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4" name="Freeform 146">
                <a:extLst>
                  <a:ext uri="{FF2B5EF4-FFF2-40B4-BE49-F238E27FC236}">
                    <a16:creationId xmlns:a16="http://schemas.microsoft.com/office/drawing/2014/main" xmlns="" id="{0B4F6C78-D908-486B-937F-650CF7CC5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1 h 125"/>
                  <a:gd name="T2" fmla="*/ 0 w 22"/>
                  <a:gd name="T3" fmla="*/ 1 h 125"/>
                  <a:gd name="T4" fmla="*/ 1 w 22"/>
                  <a:gd name="T5" fmla="*/ 1 h 125"/>
                  <a:gd name="T6" fmla="*/ 1 w 22"/>
                  <a:gd name="T7" fmla="*/ 1 h 125"/>
                  <a:gd name="T8" fmla="*/ 1 w 22"/>
                  <a:gd name="T9" fmla="*/ 0 h 125"/>
                  <a:gd name="T10" fmla="*/ 1 w 22"/>
                  <a:gd name="T11" fmla="*/ 1 h 125"/>
                  <a:gd name="T12" fmla="*/ 1 w 22"/>
                  <a:gd name="T13" fmla="*/ 1 h 125"/>
                  <a:gd name="T14" fmla="*/ 1 w 22"/>
                  <a:gd name="T15" fmla="*/ 1 h 125"/>
                  <a:gd name="T16" fmla="*/ 1 w 22"/>
                  <a:gd name="T17" fmla="*/ 1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5" name="Freeform 147">
                <a:extLst>
                  <a:ext uri="{FF2B5EF4-FFF2-40B4-BE49-F238E27FC236}">
                    <a16:creationId xmlns:a16="http://schemas.microsoft.com/office/drawing/2014/main" xmlns="" id="{551B033B-4070-443A-9E29-3269035D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1 h 111"/>
                  <a:gd name="T2" fmla="*/ 0 w 18"/>
                  <a:gd name="T3" fmla="*/ 1 h 111"/>
                  <a:gd name="T4" fmla="*/ 1 w 18"/>
                  <a:gd name="T5" fmla="*/ 1 h 111"/>
                  <a:gd name="T6" fmla="*/ 1 w 18"/>
                  <a:gd name="T7" fmla="*/ 1 h 111"/>
                  <a:gd name="T8" fmla="*/ 1 w 18"/>
                  <a:gd name="T9" fmla="*/ 0 h 111"/>
                  <a:gd name="T10" fmla="*/ 1 w 18"/>
                  <a:gd name="T11" fmla="*/ 1 h 111"/>
                  <a:gd name="T12" fmla="*/ 1 w 18"/>
                  <a:gd name="T13" fmla="*/ 1 h 111"/>
                  <a:gd name="T14" fmla="*/ 1 w 18"/>
                  <a:gd name="T15" fmla="*/ 1 h 111"/>
                  <a:gd name="T16" fmla="*/ 1 w 1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6" name="Freeform 148">
                <a:extLst>
                  <a:ext uri="{FF2B5EF4-FFF2-40B4-BE49-F238E27FC236}">
                    <a16:creationId xmlns:a16="http://schemas.microsoft.com/office/drawing/2014/main" xmlns="" id="{F0E36538-6E21-4C1A-9231-B056F21AE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1 w 15"/>
                  <a:gd name="T1" fmla="*/ 1 h 94"/>
                  <a:gd name="T2" fmla="*/ 1 w 15"/>
                  <a:gd name="T3" fmla="*/ 1 h 94"/>
                  <a:gd name="T4" fmla="*/ 0 w 15"/>
                  <a:gd name="T5" fmla="*/ 1 h 94"/>
                  <a:gd name="T6" fmla="*/ 1 w 15"/>
                  <a:gd name="T7" fmla="*/ 1 h 94"/>
                  <a:gd name="T8" fmla="*/ 1 w 15"/>
                  <a:gd name="T9" fmla="*/ 0 h 94"/>
                  <a:gd name="T10" fmla="*/ 1 w 15"/>
                  <a:gd name="T11" fmla="*/ 1 h 94"/>
                  <a:gd name="T12" fmla="*/ 1 w 15"/>
                  <a:gd name="T13" fmla="*/ 1 h 94"/>
                  <a:gd name="T14" fmla="*/ 1 w 15"/>
                  <a:gd name="T15" fmla="*/ 1 h 94"/>
                  <a:gd name="T16" fmla="*/ 1 w 15"/>
                  <a:gd name="T17" fmla="*/ 1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7" name="Freeform 149">
                <a:extLst>
                  <a:ext uri="{FF2B5EF4-FFF2-40B4-BE49-F238E27FC236}">
                    <a16:creationId xmlns:a16="http://schemas.microsoft.com/office/drawing/2014/main" xmlns="" id="{8E320A74-36D4-49DF-AADE-63D65E9F9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0 w 18"/>
                  <a:gd name="T1" fmla="*/ 1 h 46"/>
                  <a:gd name="T2" fmla="*/ 0 w 18"/>
                  <a:gd name="T3" fmla="*/ 1 h 46"/>
                  <a:gd name="T4" fmla="*/ 0 w 18"/>
                  <a:gd name="T5" fmla="*/ 1 h 46"/>
                  <a:gd name="T6" fmla="*/ 0 w 18"/>
                  <a:gd name="T7" fmla="*/ 1 h 46"/>
                  <a:gd name="T8" fmla="*/ 0 w 18"/>
                  <a:gd name="T9" fmla="*/ 0 h 46"/>
                  <a:gd name="T10" fmla="*/ 0 w 18"/>
                  <a:gd name="T11" fmla="*/ 1 h 46"/>
                  <a:gd name="T12" fmla="*/ 0 w 18"/>
                  <a:gd name="T13" fmla="*/ 1 h 46"/>
                  <a:gd name="T14" fmla="*/ 0 w 18"/>
                  <a:gd name="T15" fmla="*/ 1 h 46"/>
                  <a:gd name="T16" fmla="*/ 0 w 18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8" name="Freeform 150">
                <a:extLst>
                  <a:ext uri="{FF2B5EF4-FFF2-40B4-BE49-F238E27FC236}">
                    <a16:creationId xmlns:a16="http://schemas.microsoft.com/office/drawing/2014/main" xmlns="" id="{E6A7449B-177C-4EB1-9B2A-B5C85B53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0 h 86"/>
                  <a:gd name="T2" fmla="*/ 0 w 21"/>
                  <a:gd name="T3" fmla="*/ 0 h 86"/>
                  <a:gd name="T4" fmla="*/ 0 w 21"/>
                  <a:gd name="T5" fmla="*/ 0 h 86"/>
                  <a:gd name="T6" fmla="*/ 0 w 21"/>
                  <a:gd name="T7" fmla="*/ 0 h 86"/>
                  <a:gd name="T8" fmla="*/ 0 w 21"/>
                  <a:gd name="T9" fmla="*/ 0 h 86"/>
                  <a:gd name="T10" fmla="*/ 0 w 21"/>
                  <a:gd name="T11" fmla="*/ 0 h 86"/>
                  <a:gd name="T12" fmla="*/ 0 w 21"/>
                  <a:gd name="T13" fmla="*/ 0 h 86"/>
                  <a:gd name="T14" fmla="*/ 0 w 21"/>
                  <a:gd name="T15" fmla="*/ 0 h 86"/>
                  <a:gd name="T16" fmla="*/ 0 w 21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29" name="Freeform 151">
                <a:extLst>
                  <a:ext uri="{FF2B5EF4-FFF2-40B4-BE49-F238E27FC236}">
                    <a16:creationId xmlns:a16="http://schemas.microsoft.com/office/drawing/2014/main" xmlns="" id="{0F7A3199-5114-4B39-BCBA-1C46DCDB4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0 w 23"/>
                  <a:gd name="T1" fmla="*/ 0 h 121"/>
                  <a:gd name="T2" fmla="*/ 0 w 23"/>
                  <a:gd name="T3" fmla="*/ 0 h 121"/>
                  <a:gd name="T4" fmla="*/ 0 w 23"/>
                  <a:gd name="T5" fmla="*/ 0 h 121"/>
                  <a:gd name="T6" fmla="*/ 0 w 23"/>
                  <a:gd name="T7" fmla="*/ 0 h 121"/>
                  <a:gd name="T8" fmla="*/ 0 w 23"/>
                  <a:gd name="T9" fmla="*/ 0 h 121"/>
                  <a:gd name="T10" fmla="*/ 0 w 23"/>
                  <a:gd name="T11" fmla="*/ 0 h 121"/>
                  <a:gd name="T12" fmla="*/ 0 w 23"/>
                  <a:gd name="T13" fmla="*/ 0 h 121"/>
                  <a:gd name="T14" fmla="*/ 0 w 23"/>
                  <a:gd name="T15" fmla="*/ 0 h 121"/>
                  <a:gd name="T16" fmla="*/ 0 w 23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0" name="Freeform 152">
                <a:extLst>
                  <a:ext uri="{FF2B5EF4-FFF2-40B4-BE49-F238E27FC236}">
                    <a16:creationId xmlns:a16="http://schemas.microsoft.com/office/drawing/2014/main" xmlns="" id="{90A8AC86-0340-4105-A6AA-9E732B9FA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1 w 14"/>
                  <a:gd name="T1" fmla="*/ 1 h 109"/>
                  <a:gd name="T2" fmla="*/ 1 w 14"/>
                  <a:gd name="T3" fmla="*/ 1 h 109"/>
                  <a:gd name="T4" fmla="*/ 0 w 14"/>
                  <a:gd name="T5" fmla="*/ 1 h 109"/>
                  <a:gd name="T6" fmla="*/ 1 w 14"/>
                  <a:gd name="T7" fmla="*/ 1 h 109"/>
                  <a:gd name="T8" fmla="*/ 1 w 14"/>
                  <a:gd name="T9" fmla="*/ 0 h 109"/>
                  <a:gd name="T10" fmla="*/ 1 w 14"/>
                  <a:gd name="T11" fmla="*/ 1 h 109"/>
                  <a:gd name="T12" fmla="*/ 1 w 14"/>
                  <a:gd name="T13" fmla="*/ 1 h 109"/>
                  <a:gd name="T14" fmla="*/ 1 w 14"/>
                  <a:gd name="T15" fmla="*/ 1 h 109"/>
                  <a:gd name="T16" fmla="*/ 1 w 14"/>
                  <a:gd name="T17" fmla="*/ 1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1" name="Freeform 153">
                <a:extLst>
                  <a:ext uri="{FF2B5EF4-FFF2-40B4-BE49-F238E27FC236}">
                    <a16:creationId xmlns:a16="http://schemas.microsoft.com/office/drawing/2014/main" xmlns="" id="{16B9F630-E1F7-4C74-9FD3-0AEB9AAD5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1 h 88"/>
                  <a:gd name="T2" fmla="*/ 0 w 12"/>
                  <a:gd name="T3" fmla="*/ 1 h 88"/>
                  <a:gd name="T4" fmla="*/ 0 w 12"/>
                  <a:gd name="T5" fmla="*/ 1 h 88"/>
                  <a:gd name="T6" fmla="*/ 0 w 12"/>
                  <a:gd name="T7" fmla="*/ 1 h 88"/>
                  <a:gd name="T8" fmla="*/ 0 w 12"/>
                  <a:gd name="T9" fmla="*/ 0 h 88"/>
                  <a:gd name="T10" fmla="*/ 0 w 12"/>
                  <a:gd name="T11" fmla="*/ 1 h 88"/>
                  <a:gd name="T12" fmla="*/ 0 w 12"/>
                  <a:gd name="T13" fmla="*/ 1 h 88"/>
                  <a:gd name="T14" fmla="*/ 0 w 12"/>
                  <a:gd name="T15" fmla="*/ 1 h 88"/>
                  <a:gd name="T16" fmla="*/ 0 w 12"/>
                  <a:gd name="T17" fmla="*/ 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2" name="Freeform 154">
                <a:extLst>
                  <a:ext uri="{FF2B5EF4-FFF2-40B4-BE49-F238E27FC236}">
                    <a16:creationId xmlns:a16="http://schemas.microsoft.com/office/drawing/2014/main" xmlns="" id="{9EC980F3-FC78-4D09-BECA-A6FFB4669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0 w 15"/>
                  <a:gd name="T1" fmla="*/ 1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0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3" name="Freeform 155">
                <a:extLst>
                  <a:ext uri="{FF2B5EF4-FFF2-40B4-BE49-F238E27FC236}">
                    <a16:creationId xmlns:a16="http://schemas.microsoft.com/office/drawing/2014/main" xmlns="" id="{80C3B44D-1279-44B1-90D7-58718E57E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1 w 22"/>
                  <a:gd name="T1" fmla="*/ 0 h 54"/>
                  <a:gd name="T2" fmla="*/ 1 w 22"/>
                  <a:gd name="T3" fmla="*/ 1 h 54"/>
                  <a:gd name="T4" fmla="*/ 1 w 22"/>
                  <a:gd name="T5" fmla="*/ 1 h 54"/>
                  <a:gd name="T6" fmla="*/ 1 w 22"/>
                  <a:gd name="T7" fmla="*/ 1 h 54"/>
                  <a:gd name="T8" fmla="*/ 1 w 22"/>
                  <a:gd name="T9" fmla="*/ 1 h 54"/>
                  <a:gd name="T10" fmla="*/ 0 w 22"/>
                  <a:gd name="T11" fmla="*/ 1 h 54"/>
                  <a:gd name="T12" fmla="*/ 1 w 22"/>
                  <a:gd name="T13" fmla="*/ 1 h 54"/>
                  <a:gd name="T14" fmla="*/ 1 w 22"/>
                  <a:gd name="T15" fmla="*/ 1 h 54"/>
                  <a:gd name="T16" fmla="*/ 1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4" name="Freeform 156">
                <a:extLst>
                  <a:ext uri="{FF2B5EF4-FFF2-40B4-BE49-F238E27FC236}">
                    <a16:creationId xmlns:a16="http://schemas.microsoft.com/office/drawing/2014/main" xmlns="" id="{8E1BF0BA-3539-4C96-8258-B51A95E8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1 w 51"/>
                  <a:gd name="T1" fmla="*/ 0 h 11"/>
                  <a:gd name="T2" fmla="*/ 1 w 51"/>
                  <a:gd name="T3" fmla="*/ 0 h 11"/>
                  <a:gd name="T4" fmla="*/ 1 w 51"/>
                  <a:gd name="T5" fmla="*/ 0 h 11"/>
                  <a:gd name="T6" fmla="*/ 1 w 51"/>
                  <a:gd name="T7" fmla="*/ 0 h 11"/>
                  <a:gd name="T8" fmla="*/ 1 w 51"/>
                  <a:gd name="T9" fmla="*/ 0 h 11"/>
                  <a:gd name="T10" fmla="*/ 1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0 h 11"/>
                  <a:gd name="T20" fmla="*/ 1 w 51"/>
                  <a:gd name="T21" fmla="*/ 0 h 11"/>
                  <a:gd name="T22" fmla="*/ 1 w 51"/>
                  <a:gd name="T23" fmla="*/ 0 h 11"/>
                  <a:gd name="T24" fmla="*/ 1 w 51"/>
                  <a:gd name="T25" fmla="*/ 0 h 11"/>
                  <a:gd name="T26" fmla="*/ 1 w 51"/>
                  <a:gd name="T27" fmla="*/ 0 h 11"/>
                  <a:gd name="T28" fmla="*/ 1 w 51"/>
                  <a:gd name="T29" fmla="*/ 0 h 11"/>
                  <a:gd name="T30" fmla="*/ 1 w 51"/>
                  <a:gd name="T31" fmla="*/ 0 h 11"/>
                  <a:gd name="T32" fmla="*/ 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5" name="Freeform 157">
                <a:extLst>
                  <a:ext uri="{FF2B5EF4-FFF2-40B4-BE49-F238E27FC236}">
                    <a16:creationId xmlns:a16="http://schemas.microsoft.com/office/drawing/2014/main" xmlns="" id="{75F93B50-68C2-4541-9FDE-A9C8B00C0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1 w 44"/>
                  <a:gd name="T1" fmla="*/ 0 h 32"/>
                  <a:gd name="T2" fmla="*/ 1 w 44"/>
                  <a:gd name="T3" fmla="*/ 1 h 32"/>
                  <a:gd name="T4" fmla="*/ 1 w 44"/>
                  <a:gd name="T5" fmla="*/ 1 h 32"/>
                  <a:gd name="T6" fmla="*/ 1 w 44"/>
                  <a:gd name="T7" fmla="*/ 1 h 32"/>
                  <a:gd name="T8" fmla="*/ 1 w 44"/>
                  <a:gd name="T9" fmla="*/ 1 h 32"/>
                  <a:gd name="T10" fmla="*/ 1 w 44"/>
                  <a:gd name="T11" fmla="*/ 1 h 32"/>
                  <a:gd name="T12" fmla="*/ 1 w 44"/>
                  <a:gd name="T13" fmla="*/ 1 h 32"/>
                  <a:gd name="T14" fmla="*/ 0 w 44"/>
                  <a:gd name="T15" fmla="*/ 1 h 32"/>
                  <a:gd name="T16" fmla="*/ 0 w 44"/>
                  <a:gd name="T17" fmla="*/ 1 h 32"/>
                  <a:gd name="T18" fmla="*/ 1 w 44"/>
                  <a:gd name="T19" fmla="*/ 1 h 32"/>
                  <a:gd name="T20" fmla="*/ 1 w 44"/>
                  <a:gd name="T21" fmla="*/ 1 h 32"/>
                  <a:gd name="T22" fmla="*/ 1 w 44"/>
                  <a:gd name="T23" fmla="*/ 1 h 32"/>
                  <a:gd name="T24" fmla="*/ 1 w 44"/>
                  <a:gd name="T25" fmla="*/ 1 h 32"/>
                  <a:gd name="T26" fmla="*/ 1 w 44"/>
                  <a:gd name="T27" fmla="*/ 1 h 32"/>
                  <a:gd name="T28" fmla="*/ 1 w 44"/>
                  <a:gd name="T29" fmla="*/ 1 h 32"/>
                  <a:gd name="T30" fmla="*/ 1 w 44"/>
                  <a:gd name="T31" fmla="*/ 1 h 32"/>
                  <a:gd name="T32" fmla="*/ 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6" name="Freeform 158">
                <a:extLst>
                  <a:ext uri="{FF2B5EF4-FFF2-40B4-BE49-F238E27FC236}">
                    <a16:creationId xmlns:a16="http://schemas.microsoft.com/office/drawing/2014/main" xmlns="" id="{2215C568-83FF-46A2-8145-346E4A884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1 w 14"/>
                  <a:gd name="T1" fmla="*/ 1 h 68"/>
                  <a:gd name="T2" fmla="*/ 1 w 14"/>
                  <a:gd name="T3" fmla="*/ 1 h 68"/>
                  <a:gd name="T4" fmla="*/ 0 w 14"/>
                  <a:gd name="T5" fmla="*/ 1 h 68"/>
                  <a:gd name="T6" fmla="*/ 1 w 14"/>
                  <a:gd name="T7" fmla="*/ 1 h 68"/>
                  <a:gd name="T8" fmla="*/ 1 w 14"/>
                  <a:gd name="T9" fmla="*/ 0 h 68"/>
                  <a:gd name="T10" fmla="*/ 1 w 14"/>
                  <a:gd name="T11" fmla="*/ 1 h 68"/>
                  <a:gd name="T12" fmla="*/ 1 w 14"/>
                  <a:gd name="T13" fmla="*/ 1 h 68"/>
                  <a:gd name="T14" fmla="*/ 1 w 14"/>
                  <a:gd name="T15" fmla="*/ 1 h 68"/>
                  <a:gd name="T16" fmla="*/ 1 w 14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7" name="Freeform 159">
                <a:extLst>
                  <a:ext uri="{FF2B5EF4-FFF2-40B4-BE49-F238E27FC236}">
                    <a16:creationId xmlns:a16="http://schemas.microsoft.com/office/drawing/2014/main" xmlns="" id="{C2A45FB6-6360-43E5-B065-9BFA960A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1 h 64"/>
                  <a:gd name="T2" fmla="*/ 0 w 28"/>
                  <a:gd name="T3" fmla="*/ 1 h 64"/>
                  <a:gd name="T4" fmla="*/ 0 w 28"/>
                  <a:gd name="T5" fmla="*/ 1 h 64"/>
                  <a:gd name="T6" fmla="*/ 0 w 28"/>
                  <a:gd name="T7" fmla="*/ 1 h 64"/>
                  <a:gd name="T8" fmla="*/ 0 w 28"/>
                  <a:gd name="T9" fmla="*/ 0 h 64"/>
                  <a:gd name="T10" fmla="*/ 0 w 28"/>
                  <a:gd name="T11" fmla="*/ 1 h 64"/>
                  <a:gd name="T12" fmla="*/ 0 w 28"/>
                  <a:gd name="T13" fmla="*/ 1 h 64"/>
                  <a:gd name="T14" fmla="*/ 0 w 28"/>
                  <a:gd name="T15" fmla="*/ 1 h 64"/>
                  <a:gd name="T16" fmla="*/ 0 w 28"/>
                  <a:gd name="T17" fmla="*/ 1 h 64"/>
                  <a:gd name="T18" fmla="*/ 0 w 28"/>
                  <a:gd name="T19" fmla="*/ 1 h 64"/>
                  <a:gd name="T20" fmla="*/ 0 w 28"/>
                  <a:gd name="T21" fmla="*/ 1 h 64"/>
                  <a:gd name="T22" fmla="*/ 0 w 28"/>
                  <a:gd name="T23" fmla="*/ 1 h 64"/>
                  <a:gd name="T24" fmla="*/ 0 w 28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8" name="Freeform 160">
                <a:extLst>
                  <a:ext uri="{FF2B5EF4-FFF2-40B4-BE49-F238E27FC236}">
                    <a16:creationId xmlns:a16="http://schemas.microsoft.com/office/drawing/2014/main" xmlns="" id="{14127EA1-5E6C-4F51-9850-6ABD1F7C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0 w 15"/>
                  <a:gd name="T1" fmla="*/ 1 h 62"/>
                  <a:gd name="T2" fmla="*/ 0 w 15"/>
                  <a:gd name="T3" fmla="*/ 1 h 62"/>
                  <a:gd name="T4" fmla="*/ 0 w 15"/>
                  <a:gd name="T5" fmla="*/ 1 h 62"/>
                  <a:gd name="T6" fmla="*/ 0 w 15"/>
                  <a:gd name="T7" fmla="*/ 1 h 62"/>
                  <a:gd name="T8" fmla="*/ 0 w 15"/>
                  <a:gd name="T9" fmla="*/ 0 h 62"/>
                  <a:gd name="T10" fmla="*/ 0 w 15"/>
                  <a:gd name="T11" fmla="*/ 1 h 62"/>
                  <a:gd name="T12" fmla="*/ 0 w 15"/>
                  <a:gd name="T13" fmla="*/ 1 h 62"/>
                  <a:gd name="T14" fmla="*/ 0 w 15"/>
                  <a:gd name="T15" fmla="*/ 1 h 62"/>
                  <a:gd name="T16" fmla="*/ 0 w 15"/>
                  <a:gd name="T17" fmla="*/ 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39" name="Freeform 161">
                <a:extLst>
                  <a:ext uri="{FF2B5EF4-FFF2-40B4-BE49-F238E27FC236}">
                    <a16:creationId xmlns:a16="http://schemas.microsoft.com/office/drawing/2014/main" xmlns="" id="{097993BA-1117-4C61-86CF-65C510259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1 w 20"/>
                  <a:gd name="T1" fmla="*/ 0 h 67"/>
                  <a:gd name="T2" fmla="*/ 1 w 20"/>
                  <a:gd name="T3" fmla="*/ 0 h 67"/>
                  <a:gd name="T4" fmla="*/ 1 w 20"/>
                  <a:gd name="T5" fmla="*/ 0 h 67"/>
                  <a:gd name="T6" fmla="*/ 0 w 20"/>
                  <a:gd name="T7" fmla="*/ 0 h 67"/>
                  <a:gd name="T8" fmla="*/ 1 w 20"/>
                  <a:gd name="T9" fmla="*/ 0 h 67"/>
                  <a:gd name="T10" fmla="*/ 1 w 20"/>
                  <a:gd name="T11" fmla="*/ 0 h 67"/>
                  <a:gd name="T12" fmla="*/ 1 w 20"/>
                  <a:gd name="T13" fmla="*/ 0 h 67"/>
                  <a:gd name="T14" fmla="*/ 1 w 20"/>
                  <a:gd name="T15" fmla="*/ 0 h 67"/>
                  <a:gd name="T16" fmla="*/ 1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0" name="Freeform 162">
                <a:extLst>
                  <a:ext uri="{FF2B5EF4-FFF2-40B4-BE49-F238E27FC236}">
                    <a16:creationId xmlns:a16="http://schemas.microsoft.com/office/drawing/2014/main" xmlns="" id="{9707500E-A33D-4097-B0B0-1F8C800A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1 w 27"/>
                  <a:gd name="T1" fmla="*/ 1 h 64"/>
                  <a:gd name="T2" fmla="*/ 1 w 27"/>
                  <a:gd name="T3" fmla="*/ 1 h 64"/>
                  <a:gd name="T4" fmla="*/ 1 w 27"/>
                  <a:gd name="T5" fmla="*/ 1 h 64"/>
                  <a:gd name="T6" fmla="*/ 1 w 27"/>
                  <a:gd name="T7" fmla="*/ 1 h 64"/>
                  <a:gd name="T8" fmla="*/ 1 w 27"/>
                  <a:gd name="T9" fmla="*/ 1 h 64"/>
                  <a:gd name="T10" fmla="*/ 1 w 27"/>
                  <a:gd name="T11" fmla="*/ 1 h 64"/>
                  <a:gd name="T12" fmla="*/ 0 w 27"/>
                  <a:gd name="T13" fmla="*/ 1 h 64"/>
                  <a:gd name="T14" fmla="*/ 1 w 27"/>
                  <a:gd name="T15" fmla="*/ 1 h 64"/>
                  <a:gd name="T16" fmla="*/ 1 w 27"/>
                  <a:gd name="T17" fmla="*/ 0 h 64"/>
                  <a:gd name="T18" fmla="*/ 1 w 27"/>
                  <a:gd name="T19" fmla="*/ 1 h 64"/>
                  <a:gd name="T20" fmla="*/ 1 w 27"/>
                  <a:gd name="T21" fmla="*/ 1 h 64"/>
                  <a:gd name="T22" fmla="*/ 1 w 27"/>
                  <a:gd name="T23" fmla="*/ 1 h 64"/>
                  <a:gd name="T24" fmla="*/ 1 w 27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1" name="Freeform 163">
                <a:extLst>
                  <a:ext uri="{FF2B5EF4-FFF2-40B4-BE49-F238E27FC236}">
                    <a16:creationId xmlns:a16="http://schemas.microsoft.com/office/drawing/2014/main" xmlns="" id="{5C48644D-5945-4441-ADD9-C8DD2F9F4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2" name="Freeform 164">
                <a:extLst>
                  <a:ext uri="{FF2B5EF4-FFF2-40B4-BE49-F238E27FC236}">
                    <a16:creationId xmlns:a16="http://schemas.microsoft.com/office/drawing/2014/main" xmlns="" id="{C03B5ABB-0CB4-4A2D-897A-5688F3111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0 w 56"/>
                  <a:gd name="T1" fmla="*/ 1 h 65"/>
                  <a:gd name="T2" fmla="*/ 0 w 56"/>
                  <a:gd name="T3" fmla="*/ 1 h 65"/>
                  <a:gd name="T4" fmla="*/ 0 w 56"/>
                  <a:gd name="T5" fmla="*/ 1 h 65"/>
                  <a:gd name="T6" fmla="*/ 0 w 56"/>
                  <a:gd name="T7" fmla="*/ 1 h 65"/>
                  <a:gd name="T8" fmla="*/ 0 w 56"/>
                  <a:gd name="T9" fmla="*/ 1 h 65"/>
                  <a:gd name="T10" fmla="*/ 0 w 56"/>
                  <a:gd name="T11" fmla="*/ 1 h 65"/>
                  <a:gd name="T12" fmla="*/ 0 w 56"/>
                  <a:gd name="T13" fmla="*/ 1 h 65"/>
                  <a:gd name="T14" fmla="*/ 0 w 56"/>
                  <a:gd name="T15" fmla="*/ 1 h 65"/>
                  <a:gd name="T16" fmla="*/ 0 w 56"/>
                  <a:gd name="T17" fmla="*/ 0 h 65"/>
                  <a:gd name="T18" fmla="*/ 0 w 56"/>
                  <a:gd name="T19" fmla="*/ 1 h 65"/>
                  <a:gd name="T20" fmla="*/ 0 w 56"/>
                  <a:gd name="T21" fmla="*/ 1 h 65"/>
                  <a:gd name="T22" fmla="*/ 0 w 56"/>
                  <a:gd name="T23" fmla="*/ 1 h 65"/>
                  <a:gd name="T24" fmla="*/ 0 w 56"/>
                  <a:gd name="T25" fmla="*/ 1 h 65"/>
                  <a:gd name="T26" fmla="*/ 0 w 56"/>
                  <a:gd name="T27" fmla="*/ 1 h 65"/>
                  <a:gd name="T28" fmla="*/ 0 w 56"/>
                  <a:gd name="T29" fmla="*/ 1 h 65"/>
                  <a:gd name="T30" fmla="*/ 0 w 56"/>
                  <a:gd name="T31" fmla="*/ 1 h 65"/>
                  <a:gd name="T32" fmla="*/ 0 w 56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3" name="Freeform 165">
                <a:extLst>
                  <a:ext uri="{FF2B5EF4-FFF2-40B4-BE49-F238E27FC236}">
                    <a16:creationId xmlns:a16="http://schemas.microsoft.com/office/drawing/2014/main" xmlns="" id="{2AB69CF8-E977-48B2-89C0-9FC71E4D3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1 w 63"/>
                  <a:gd name="T1" fmla="*/ 1 h 68"/>
                  <a:gd name="T2" fmla="*/ 1 w 63"/>
                  <a:gd name="T3" fmla="*/ 1 h 68"/>
                  <a:gd name="T4" fmla="*/ 1 w 63"/>
                  <a:gd name="T5" fmla="*/ 1 h 68"/>
                  <a:gd name="T6" fmla="*/ 1 w 63"/>
                  <a:gd name="T7" fmla="*/ 1 h 68"/>
                  <a:gd name="T8" fmla="*/ 1 w 63"/>
                  <a:gd name="T9" fmla="*/ 1 h 68"/>
                  <a:gd name="T10" fmla="*/ 1 w 63"/>
                  <a:gd name="T11" fmla="*/ 1 h 68"/>
                  <a:gd name="T12" fmla="*/ 1 w 63"/>
                  <a:gd name="T13" fmla="*/ 1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1 w 63"/>
                  <a:gd name="T21" fmla="*/ 1 h 68"/>
                  <a:gd name="T22" fmla="*/ 1 w 63"/>
                  <a:gd name="T23" fmla="*/ 1 h 68"/>
                  <a:gd name="T24" fmla="*/ 1 w 63"/>
                  <a:gd name="T25" fmla="*/ 1 h 68"/>
                  <a:gd name="T26" fmla="*/ 1 w 63"/>
                  <a:gd name="T27" fmla="*/ 1 h 68"/>
                  <a:gd name="T28" fmla="*/ 1 w 63"/>
                  <a:gd name="T29" fmla="*/ 1 h 68"/>
                  <a:gd name="T30" fmla="*/ 1 w 63"/>
                  <a:gd name="T31" fmla="*/ 1 h 68"/>
                  <a:gd name="T32" fmla="*/ 1 w 63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4" name="Freeform 166">
                <a:extLst>
                  <a:ext uri="{FF2B5EF4-FFF2-40B4-BE49-F238E27FC236}">
                    <a16:creationId xmlns:a16="http://schemas.microsoft.com/office/drawing/2014/main" xmlns="" id="{F5B8022B-BD45-4E1C-8046-4BB63669E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 w 73"/>
                  <a:gd name="T1" fmla="*/ 1 h 64"/>
                  <a:gd name="T2" fmla="*/ 1 w 73"/>
                  <a:gd name="T3" fmla="*/ 1 h 64"/>
                  <a:gd name="T4" fmla="*/ 1 w 73"/>
                  <a:gd name="T5" fmla="*/ 1 h 64"/>
                  <a:gd name="T6" fmla="*/ 1 w 73"/>
                  <a:gd name="T7" fmla="*/ 1 h 64"/>
                  <a:gd name="T8" fmla="*/ 1 w 73"/>
                  <a:gd name="T9" fmla="*/ 1 h 64"/>
                  <a:gd name="T10" fmla="*/ 1 w 73"/>
                  <a:gd name="T11" fmla="*/ 1 h 64"/>
                  <a:gd name="T12" fmla="*/ 1 w 73"/>
                  <a:gd name="T13" fmla="*/ 1 h 64"/>
                  <a:gd name="T14" fmla="*/ 1 w 73"/>
                  <a:gd name="T15" fmla="*/ 1 h 64"/>
                  <a:gd name="T16" fmla="*/ 0 w 73"/>
                  <a:gd name="T17" fmla="*/ 1 h 64"/>
                  <a:gd name="T18" fmla="*/ 1 w 73"/>
                  <a:gd name="T19" fmla="*/ 0 h 64"/>
                  <a:gd name="T20" fmla="*/ 1 w 73"/>
                  <a:gd name="T21" fmla="*/ 1 h 64"/>
                  <a:gd name="T22" fmla="*/ 1 w 73"/>
                  <a:gd name="T23" fmla="*/ 1 h 64"/>
                  <a:gd name="T24" fmla="*/ 1 w 73"/>
                  <a:gd name="T25" fmla="*/ 1 h 64"/>
                  <a:gd name="T26" fmla="*/ 1 w 73"/>
                  <a:gd name="T27" fmla="*/ 1 h 64"/>
                  <a:gd name="T28" fmla="*/ 1 w 73"/>
                  <a:gd name="T29" fmla="*/ 1 h 64"/>
                  <a:gd name="T30" fmla="*/ 1 w 73"/>
                  <a:gd name="T31" fmla="*/ 1 h 64"/>
                  <a:gd name="T32" fmla="*/ 1 w 73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5" name="Freeform 167">
                <a:extLst>
                  <a:ext uri="{FF2B5EF4-FFF2-40B4-BE49-F238E27FC236}">
                    <a16:creationId xmlns:a16="http://schemas.microsoft.com/office/drawing/2014/main" xmlns="" id="{F64D2C32-3FA7-480E-951E-C9740EA21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0 w 81"/>
                  <a:gd name="T5" fmla="*/ 1 h 31"/>
                  <a:gd name="T6" fmla="*/ 0 w 81"/>
                  <a:gd name="T7" fmla="*/ 1 h 31"/>
                  <a:gd name="T8" fmla="*/ 0 w 81"/>
                  <a:gd name="T9" fmla="*/ 1 h 31"/>
                  <a:gd name="T10" fmla="*/ 0 w 81"/>
                  <a:gd name="T11" fmla="*/ 1 h 31"/>
                  <a:gd name="T12" fmla="*/ 0 w 81"/>
                  <a:gd name="T13" fmla="*/ 1 h 31"/>
                  <a:gd name="T14" fmla="*/ 0 w 81"/>
                  <a:gd name="T15" fmla="*/ 1 h 31"/>
                  <a:gd name="T16" fmla="*/ 0 w 81"/>
                  <a:gd name="T17" fmla="*/ 1 h 31"/>
                  <a:gd name="T18" fmla="*/ 0 w 81"/>
                  <a:gd name="T19" fmla="*/ 1 h 31"/>
                  <a:gd name="T20" fmla="*/ 0 w 81"/>
                  <a:gd name="T21" fmla="*/ 1 h 31"/>
                  <a:gd name="T22" fmla="*/ 0 w 81"/>
                  <a:gd name="T23" fmla="*/ 1 h 31"/>
                  <a:gd name="T24" fmla="*/ 0 w 81"/>
                  <a:gd name="T25" fmla="*/ 1 h 31"/>
                  <a:gd name="T26" fmla="*/ 0 w 81"/>
                  <a:gd name="T27" fmla="*/ 1 h 31"/>
                  <a:gd name="T28" fmla="*/ 0 w 81"/>
                  <a:gd name="T29" fmla="*/ 1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6" name="Freeform 168">
                <a:extLst>
                  <a:ext uri="{FF2B5EF4-FFF2-40B4-BE49-F238E27FC236}">
                    <a16:creationId xmlns:a16="http://schemas.microsoft.com/office/drawing/2014/main" xmlns="" id="{4471E2B6-974C-430F-8DCC-13AA9640F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1 w 78"/>
                  <a:gd name="T5" fmla="*/ 1 h 30"/>
                  <a:gd name="T6" fmla="*/ 1 w 78"/>
                  <a:gd name="T7" fmla="*/ 1 h 30"/>
                  <a:gd name="T8" fmla="*/ 1 w 78"/>
                  <a:gd name="T9" fmla="*/ 1 h 30"/>
                  <a:gd name="T10" fmla="*/ 1 w 78"/>
                  <a:gd name="T11" fmla="*/ 1 h 30"/>
                  <a:gd name="T12" fmla="*/ 1 w 78"/>
                  <a:gd name="T13" fmla="*/ 1 h 30"/>
                  <a:gd name="T14" fmla="*/ 1 w 78"/>
                  <a:gd name="T15" fmla="*/ 1 h 30"/>
                  <a:gd name="T16" fmla="*/ 1 w 78"/>
                  <a:gd name="T17" fmla="*/ 1 h 30"/>
                  <a:gd name="T18" fmla="*/ 1 w 78"/>
                  <a:gd name="T19" fmla="*/ 1 h 30"/>
                  <a:gd name="T20" fmla="*/ 1 w 78"/>
                  <a:gd name="T21" fmla="*/ 1 h 30"/>
                  <a:gd name="T22" fmla="*/ 1 w 78"/>
                  <a:gd name="T23" fmla="*/ 1 h 30"/>
                  <a:gd name="T24" fmla="*/ 1 w 78"/>
                  <a:gd name="T25" fmla="*/ 1 h 30"/>
                  <a:gd name="T26" fmla="*/ 1 w 78"/>
                  <a:gd name="T27" fmla="*/ 1 h 30"/>
                  <a:gd name="T28" fmla="*/ 1 w 78"/>
                  <a:gd name="T29" fmla="*/ 1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7" name="Freeform 169">
                <a:extLst>
                  <a:ext uri="{FF2B5EF4-FFF2-40B4-BE49-F238E27FC236}">
                    <a16:creationId xmlns:a16="http://schemas.microsoft.com/office/drawing/2014/main" xmlns="" id="{C6FFE164-502B-45BD-AD44-E48B582F3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4 w 394"/>
                  <a:gd name="T1" fmla="*/ 1 h 88"/>
                  <a:gd name="T2" fmla="*/ 4 w 394"/>
                  <a:gd name="T3" fmla="*/ 1 h 88"/>
                  <a:gd name="T4" fmla="*/ 4 w 394"/>
                  <a:gd name="T5" fmla="*/ 1 h 88"/>
                  <a:gd name="T6" fmla="*/ 4 w 394"/>
                  <a:gd name="T7" fmla="*/ 1 h 88"/>
                  <a:gd name="T8" fmla="*/ 4 w 394"/>
                  <a:gd name="T9" fmla="*/ 0 h 88"/>
                  <a:gd name="T10" fmla="*/ 3 w 394"/>
                  <a:gd name="T11" fmla="*/ 1 h 88"/>
                  <a:gd name="T12" fmla="*/ 3 w 394"/>
                  <a:gd name="T13" fmla="*/ 1 h 88"/>
                  <a:gd name="T14" fmla="*/ 3 w 394"/>
                  <a:gd name="T15" fmla="*/ 1 h 88"/>
                  <a:gd name="T16" fmla="*/ 3 w 394"/>
                  <a:gd name="T17" fmla="*/ 1 h 88"/>
                  <a:gd name="T18" fmla="*/ 2 w 394"/>
                  <a:gd name="T19" fmla="*/ 1 h 88"/>
                  <a:gd name="T20" fmla="*/ 2 w 394"/>
                  <a:gd name="T21" fmla="*/ 1 h 88"/>
                  <a:gd name="T22" fmla="*/ 2 w 394"/>
                  <a:gd name="T23" fmla="*/ 1 h 88"/>
                  <a:gd name="T24" fmla="*/ 2 w 394"/>
                  <a:gd name="T25" fmla="*/ 1 h 88"/>
                  <a:gd name="T26" fmla="*/ 2 w 394"/>
                  <a:gd name="T27" fmla="*/ 1 h 88"/>
                  <a:gd name="T28" fmla="*/ 1 w 394"/>
                  <a:gd name="T29" fmla="*/ 1 h 88"/>
                  <a:gd name="T30" fmla="*/ 1 w 394"/>
                  <a:gd name="T31" fmla="*/ 1 h 88"/>
                  <a:gd name="T32" fmla="*/ 1 w 394"/>
                  <a:gd name="T33" fmla="*/ 1 h 88"/>
                  <a:gd name="T34" fmla="*/ 1 w 394"/>
                  <a:gd name="T35" fmla="*/ 1 h 88"/>
                  <a:gd name="T36" fmla="*/ 1 w 394"/>
                  <a:gd name="T37" fmla="*/ 1 h 88"/>
                  <a:gd name="T38" fmla="*/ 1 w 394"/>
                  <a:gd name="T39" fmla="*/ 1 h 88"/>
                  <a:gd name="T40" fmla="*/ 0 w 394"/>
                  <a:gd name="T41" fmla="*/ 1 h 88"/>
                  <a:gd name="T42" fmla="*/ 1 w 394"/>
                  <a:gd name="T43" fmla="*/ 1 h 88"/>
                  <a:gd name="T44" fmla="*/ 1 w 394"/>
                  <a:gd name="T45" fmla="*/ 1 h 88"/>
                  <a:gd name="T46" fmla="*/ 1 w 394"/>
                  <a:gd name="T47" fmla="*/ 1 h 88"/>
                  <a:gd name="T48" fmla="*/ 1 w 394"/>
                  <a:gd name="T49" fmla="*/ 1 h 88"/>
                  <a:gd name="T50" fmla="*/ 1 w 394"/>
                  <a:gd name="T51" fmla="*/ 1 h 88"/>
                  <a:gd name="T52" fmla="*/ 1 w 394"/>
                  <a:gd name="T53" fmla="*/ 1 h 88"/>
                  <a:gd name="T54" fmla="*/ 2 w 394"/>
                  <a:gd name="T55" fmla="*/ 1 h 88"/>
                  <a:gd name="T56" fmla="*/ 2 w 394"/>
                  <a:gd name="T57" fmla="*/ 1 h 88"/>
                  <a:gd name="T58" fmla="*/ 2 w 394"/>
                  <a:gd name="T59" fmla="*/ 1 h 88"/>
                  <a:gd name="T60" fmla="*/ 2 w 394"/>
                  <a:gd name="T61" fmla="*/ 1 h 88"/>
                  <a:gd name="T62" fmla="*/ 3 w 394"/>
                  <a:gd name="T63" fmla="*/ 1 h 88"/>
                  <a:gd name="T64" fmla="*/ 3 w 394"/>
                  <a:gd name="T65" fmla="*/ 1 h 88"/>
                  <a:gd name="T66" fmla="*/ 3 w 394"/>
                  <a:gd name="T67" fmla="*/ 1 h 88"/>
                  <a:gd name="T68" fmla="*/ 3 w 394"/>
                  <a:gd name="T69" fmla="*/ 1 h 88"/>
                  <a:gd name="T70" fmla="*/ 3 w 394"/>
                  <a:gd name="T71" fmla="*/ 1 h 88"/>
                  <a:gd name="T72" fmla="*/ 4 w 394"/>
                  <a:gd name="T73" fmla="*/ 1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8" name="Freeform 170">
                <a:extLst>
                  <a:ext uri="{FF2B5EF4-FFF2-40B4-BE49-F238E27FC236}">
                    <a16:creationId xmlns:a16="http://schemas.microsoft.com/office/drawing/2014/main" xmlns="" id="{389F3724-1097-4929-AD2F-6D8AC8CF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0 h 59"/>
                  <a:gd name="T6" fmla="*/ 0 w 57"/>
                  <a:gd name="T7" fmla="*/ 0 h 59"/>
                  <a:gd name="T8" fmla="*/ 0 w 57"/>
                  <a:gd name="T9" fmla="*/ 0 h 59"/>
                  <a:gd name="T10" fmla="*/ 0 w 57"/>
                  <a:gd name="T11" fmla="*/ 0 h 59"/>
                  <a:gd name="T12" fmla="*/ 0 w 57"/>
                  <a:gd name="T13" fmla="*/ 0 h 59"/>
                  <a:gd name="T14" fmla="*/ 0 w 57"/>
                  <a:gd name="T15" fmla="*/ 0 h 59"/>
                  <a:gd name="T16" fmla="*/ 0 w 57"/>
                  <a:gd name="T17" fmla="*/ 0 h 59"/>
                  <a:gd name="T18" fmla="*/ 0 w 57"/>
                  <a:gd name="T19" fmla="*/ 0 h 59"/>
                  <a:gd name="T20" fmla="*/ 0 w 57"/>
                  <a:gd name="T21" fmla="*/ 0 h 59"/>
                  <a:gd name="T22" fmla="*/ 0 w 57"/>
                  <a:gd name="T23" fmla="*/ 0 h 59"/>
                  <a:gd name="T24" fmla="*/ 0 w 57"/>
                  <a:gd name="T25" fmla="*/ 0 h 59"/>
                  <a:gd name="T26" fmla="*/ 0 w 57"/>
                  <a:gd name="T27" fmla="*/ 0 h 59"/>
                  <a:gd name="T28" fmla="*/ 0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9" name="Freeform 171">
                <a:extLst>
                  <a:ext uri="{FF2B5EF4-FFF2-40B4-BE49-F238E27FC236}">
                    <a16:creationId xmlns:a16="http://schemas.microsoft.com/office/drawing/2014/main" xmlns="" id="{398ED9D7-3C04-420E-9C46-EA2D5BEAD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1 h 68"/>
                  <a:gd name="T6" fmla="*/ 0 w 73"/>
                  <a:gd name="T7" fmla="*/ 1 h 68"/>
                  <a:gd name="T8" fmla="*/ 0 w 73"/>
                  <a:gd name="T9" fmla="*/ 1 h 68"/>
                  <a:gd name="T10" fmla="*/ 0 w 73"/>
                  <a:gd name="T11" fmla="*/ 1 h 68"/>
                  <a:gd name="T12" fmla="*/ 0 w 73"/>
                  <a:gd name="T13" fmla="*/ 1 h 68"/>
                  <a:gd name="T14" fmla="*/ 0 w 73"/>
                  <a:gd name="T15" fmla="*/ 1 h 68"/>
                  <a:gd name="T16" fmla="*/ 0 w 73"/>
                  <a:gd name="T17" fmla="*/ 1 h 68"/>
                  <a:gd name="T18" fmla="*/ 0 w 73"/>
                  <a:gd name="T19" fmla="*/ 1 h 68"/>
                  <a:gd name="T20" fmla="*/ 0 w 73"/>
                  <a:gd name="T21" fmla="*/ 1 h 68"/>
                  <a:gd name="T22" fmla="*/ 0 w 73"/>
                  <a:gd name="T23" fmla="*/ 1 h 68"/>
                  <a:gd name="T24" fmla="*/ 0 w 73"/>
                  <a:gd name="T25" fmla="*/ 1 h 68"/>
                  <a:gd name="T26" fmla="*/ 0 w 73"/>
                  <a:gd name="T27" fmla="*/ 1 h 68"/>
                  <a:gd name="T28" fmla="*/ 0 w 73"/>
                  <a:gd name="T29" fmla="*/ 1 h 68"/>
                  <a:gd name="T30" fmla="*/ 0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0" name="Freeform 172">
                <a:extLst>
                  <a:ext uri="{FF2B5EF4-FFF2-40B4-BE49-F238E27FC236}">
                    <a16:creationId xmlns:a16="http://schemas.microsoft.com/office/drawing/2014/main" xmlns="" id="{AC10B167-5084-4E78-BE29-74C84ACA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1 h 76"/>
                  <a:gd name="T6" fmla="*/ 1 w 63"/>
                  <a:gd name="T7" fmla="*/ 1 h 76"/>
                  <a:gd name="T8" fmla="*/ 1 w 63"/>
                  <a:gd name="T9" fmla="*/ 1 h 76"/>
                  <a:gd name="T10" fmla="*/ 1 w 63"/>
                  <a:gd name="T11" fmla="*/ 1 h 76"/>
                  <a:gd name="T12" fmla="*/ 1 w 63"/>
                  <a:gd name="T13" fmla="*/ 1 h 76"/>
                  <a:gd name="T14" fmla="*/ 1 w 63"/>
                  <a:gd name="T15" fmla="*/ 1 h 76"/>
                  <a:gd name="T16" fmla="*/ 1 w 63"/>
                  <a:gd name="T17" fmla="*/ 1 h 76"/>
                  <a:gd name="T18" fmla="*/ 1 w 63"/>
                  <a:gd name="T19" fmla="*/ 1 h 76"/>
                  <a:gd name="T20" fmla="*/ 1 w 63"/>
                  <a:gd name="T21" fmla="*/ 1 h 76"/>
                  <a:gd name="T22" fmla="*/ 1 w 63"/>
                  <a:gd name="T23" fmla="*/ 1 h 76"/>
                  <a:gd name="T24" fmla="*/ 1 w 63"/>
                  <a:gd name="T25" fmla="*/ 1 h 76"/>
                  <a:gd name="T26" fmla="*/ 1 w 63"/>
                  <a:gd name="T27" fmla="*/ 1 h 76"/>
                  <a:gd name="T28" fmla="*/ 1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1" name="Freeform 173">
                <a:extLst>
                  <a:ext uri="{FF2B5EF4-FFF2-40B4-BE49-F238E27FC236}">
                    <a16:creationId xmlns:a16="http://schemas.microsoft.com/office/drawing/2014/main" xmlns="" id="{79D72D92-BA41-41F0-811F-A588E746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1 h 70"/>
                  <a:gd name="T6" fmla="*/ 1 w 55"/>
                  <a:gd name="T7" fmla="*/ 1 h 70"/>
                  <a:gd name="T8" fmla="*/ 1 w 55"/>
                  <a:gd name="T9" fmla="*/ 1 h 70"/>
                  <a:gd name="T10" fmla="*/ 1 w 55"/>
                  <a:gd name="T11" fmla="*/ 1 h 70"/>
                  <a:gd name="T12" fmla="*/ 1 w 55"/>
                  <a:gd name="T13" fmla="*/ 1 h 70"/>
                  <a:gd name="T14" fmla="*/ 1 w 55"/>
                  <a:gd name="T15" fmla="*/ 1 h 70"/>
                  <a:gd name="T16" fmla="*/ 1 w 55"/>
                  <a:gd name="T17" fmla="*/ 1 h 70"/>
                  <a:gd name="T18" fmla="*/ 1 w 55"/>
                  <a:gd name="T19" fmla="*/ 1 h 70"/>
                  <a:gd name="T20" fmla="*/ 1 w 55"/>
                  <a:gd name="T21" fmla="*/ 1 h 70"/>
                  <a:gd name="T22" fmla="*/ 1 w 55"/>
                  <a:gd name="T23" fmla="*/ 1 h 70"/>
                  <a:gd name="T24" fmla="*/ 1 w 55"/>
                  <a:gd name="T25" fmla="*/ 1 h 70"/>
                  <a:gd name="T26" fmla="*/ 1 w 55"/>
                  <a:gd name="T27" fmla="*/ 1 h 70"/>
                  <a:gd name="T28" fmla="*/ 1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2" name="Freeform 174">
                <a:extLst>
                  <a:ext uri="{FF2B5EF4-FFF2-40B4-BE49-F238E27FC236}">
                    <a16:creationId xmlns:a16="http://schemas.microsoft.com/office/drawing/2014/main" xmlns="" id="{8E702B4F-5AA3-4F2E-A04F-6C71ADF6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1 h 63"/>
                  <a:gd name="T6" fmla="*/ 1 w 39"/>
                  <a:gd name="T7" fmla="*/ 1 h 63"/>
                  <a:gd name="T8" fmla="*/ 1 w 39"/>
                  <a:gd name="T9" fmla="*/ 1 h 63"/>
                  <a:gd name="T10" fmla="*/ 1 w 39"/>
                  <a:gd name="T11" fmla="*/ 1 h 63"/>
                  <a:gd name="T12" fmla="*/ 1 w 39"/>
                  <a:gd name="T13" fmla="*/ 1 h 63"/>
                  <a:gd name="T14" fmla="*/ 1 w 39"/>
                  <a:gd name="T15" fmla="*/ 1 h 63"/>
                  <a:gd name="T16" fmla="*/ 1 w 39"/>
                  <a:gd name="T17" fmla="*/ 1 h 63"/>
                  <a:gd name="T18" fmla="*/ 1 w 39"/>
                  <a:gd name="T19" fmla="*/ 1 h 63"/>
                  <a:gd name="T20" fmla="*/ 1 w 39"/>
                  <a:gd name="T21" fmla="*/ 1 h 63"/>
                  <a:gd name="T22" fmla="*/ 1 w 39"/>
                  <a:gd name="T23" fmla="*/ 1 h 63"/>
                  <a:gd name="T24" fmla="*/ 1 w 39"/>
                  <a:gd name="T25" fmla="*/ 1 h 63"/>
                  <a:gd name="T26" fmla="*/ 1 w 39"/>
                  <a:gd name="T27" fmla="*/ 1 h 63"/>
                  <a:gd name="T28" fmla="*/ 1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3" name="Freeform 175">
                <a:extLst>
                  <a:ext uri="{FF2B5EF4-FFF2-40B4-BE49-F238E27FC236}">
                    <a16:creationId xmlns:a16="http://schemas.microsoft.com/office/drawing/2014/main" xmlns="" id="{4CCC9D74-C690-4C7E-969F-4A939884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1 w 30"/>
                  <a:gd name="T7" fmla="*/ 0 h 49"/>
                  <a:gd name="T8" fmla="*/ 1 w 30"/>
                  <a:gd name="T9" fmla="*/ 0 h 49"/>
                  <a:gd name="T10" fmla="*/ 1 w 30"/>
                  <a:gd name="T11" fmla="*/ 0 h 49"/>
                  <a:gd name="T12" fmla="*/ 1 w 30"/>
                  <a:gd name="T13" fmla="*/ 0 h 49"/>
                  <a:gd name="T14" fmla="*/ 1 w 30"/>
                  <a:gd name="T15" fmla="*/ 0 h 49"/>
                  <a:gd name="T16" fmla="*/ 1 w 30"/>
                  <a:gd name="T17" fmla="*/ 0 h 49"/>
                  <a:gd name="T18" fmla="*/ 1 w 30"/>
                  <a:gd name="T19" fmla="*/ 0 h 49"/>
                  <a:gd name="T20" fmla="*/ 1 w 30"/>
                  <a:gd name="T21" fmla="*/ 0 h 49"/>
                  <a:gd name="T22" fmla="*/ 1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4" name="Freeform 176">
                <a:extLst>
                  <a:ext uri="{FF2B5EF4-FFF2-40B4-BE49-F238E27FC236}">
                    <a16:creationId xmlns:a16="http://schemas.microsoft.com/office/drawing/2014/main" xmlns="" id="{6AF61FE7-A880-4E4D-A3EE-828FE8FEB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5" name="Freeform 177">
                <a:extLst>
                  <a:ext uri="{FF2B5EF4-FFF2-40B4-BE49-F238E27FC236}">
                    <a16:creationId xmlns:a16="http://schemas.microsoft.com/office/drawing/2014/main" xmlns="" id="{679117D7-0ACC-4A86-A34C-813D9A6D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1 h 64"/>
                  <a:gd name="T10" fmla="*/ 1 w 64"/>
                  <a:gd name="T11" fmla="*/ 1 h 64"/>
                  <a:gd name="T12" fmla="*/ 1 w 64"/>
                  <a:gd name="T13" fmla="*/ 1 h 64"/>
                  <a:gd name="T14" fmla="*/ 1 w 64"/>
                  <a:gd name="T15" fmla="*/ 1 h 64"/>
                  <a:gd name="T16" fmla="*/ 1 w 64"/>
                  <a:gd name="T17" fmla="*/ 1 h 64"/>
                  <a:gd name="T18" fmla="*/ 1 w 64"/>
                  <a:gd name="T19" fmla="*/ 1 h 64"/>
                  <a:gd name="T20" fmla="*/ 1 w 64"/>
                  <a:gd name="T21" fmla="*/ 1 h 64"/>
                  <a:gd name="T22" fmla="*/ 1 w 64"/>
                  <a:gd name="T23" fmla="*/ 1 h 64"/>
                  <a:gd name="T24" fmla="*/ 1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6" name="Freeform 178">
                <a:extLst>
                  <a:ext uri="{FF2B5EF4-FFF2-40B4-BE49-F238E27FC236}">
                    <a16:creationId xmlns:a16="http://schemas.microsoft.com/office/drawing/2014/main" xmlns="" id="{5832F27A-5F29-4522-87A7-2627C3FA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0 h 51"/>
                  <a:gd name="T6" fmla="*/ 1 w 52"/>
                  <a:gd name="T7" fmla="*/ 0 h 51"/>
                  <a:gd name="T8" fmla="*/ 1 w 52"/>
                  <a:gd name="T9" fmla="*/ 0 h 51"/>
                  <a:gd name="T10" fmla="*/ 1 w 52"/>
                  <a:gd name="T11" fmla="*/ 0 h 51"/>
                  <a:gd name="T12" fmla="*/ 1 w 52"/>
                  <a:gd name="T13" fmla="*/ 0 h 51"/>
                  <a:gd name="T14" fmla="*/ 1 w 52"/>
                  <a:gd name="T15" fmla="*/ 0 h 51"/>
                  <a:gd name="T16" fmla="*/ 1 w 52"/>
                  <a:gd name="T17" fmla="*/ 0 h 51"/>
                  <a:gd name="T18" fmla="*/ 1 w 52"/>
                  <a:gd name="T19" fmla="*/ 0 h 51"/>
                  <a:gd name="T20" fmla="*/ 1 w 52"/>
                  <a:gd name="T21" fmla="*/ 0 h 51"/>
                  <a:gd name="T22" fmla="*/ 1 w 52"/>
                  <a:gd name="T23" fmla="*/ 0 h 51"/>
                  <a:gd name="T24" fmla="*/ 1 w 52"/>
                  <a:gd name="T25" fmla="*/ 0 h 51"/>
                  <a:gd name="T26" fmla="*/ 1 w 52"/>
                  <a:gd name="T27" fmla="*/ 0 h 51"/>
                  <a:gd name="T28" fmla="*/ 1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7" name="Freeform 179">
                <a:extLst>
                  <a:ext uri="{FF2B5EF4-FFF2-40B4-BE49-F238E27FC236}">
                    <a16:creationId xmlns:a16="http://schemas.microsoft.com/office/drawing/2014/main" xmlns="" id="{F664A993-5A61-46B7-A2E4-C99B5B00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1 h 69"/>
                  <a:gd name="T6" fmla="*/ 0 w 56"/>
                  <a:gd name="T7" fmla="*/ 1 h 69"/>
                  <a:gd name="T8" fmla="*/ 0 w 56"/>
                  <a:gd name="T9" fmla="*/ 1 h 69"/>
                  <a:gd name="T10" fmla="*/ 0 w 56"/>
                  <a:gd name="T11" fmla="*/ 1 h 69"/>
                  <a:gd name="T12" fmla="*/ 0 w 56"/>
                  <a:gd name="T13" fmla="*/ 1 h 69"/>
                  <a:gd name="T14" fmla="*/ 0 w 56"/>
                  <a:gd name="T15" fmla="*/ 1 h 69"/>
                  <a:gd name="T16" fmla="*/ 0 w 56"/>
                  <a:gd name="T17" fmla="*/ 1 h 69"/>
                  <a:gd name="T18" fmla="*/ 0 w 56"/>
                  <a:gd name="T19" fmla="*/ 1 h 69"/>
                  <a:gd name="T20" fmla="*/ 0 w 56"/>
                  <a:gd name="T21" fmla="*/ 1 h 69"/>
                  <a:gd name="T22" fmla="*/ 0 w 56"/>
                  <a:gd name="T23" fmla="*/ 1 h 69"/>
                  <a:gd name="T24" fmla="*/ 0 w 56"/>
                  <a:gd name="T25" fmla="*/ 1 h 69"/>
                  <a:gd name="T26" fmla="*/ 0 w 56"/>
                  <a:gd name="T27" fmla="*/ 1 h 69"/>
                  <a:gd name="T28" fmla="*/ 0 w 56"/>
                  <a:gd name="T29" fmla="*/ 1 h 69"/>
                  <a:gd name="T30" fmla="*/ 0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8" name="Freeform 180">
                <a:extLst>
                  <a:ext uri="{FF2B5EF4-FFF2-40B4-BE49-F238E27FC236}">
                    <a16:creationId xmlns:a16="http://schemas.microsoft.com/office/drawing/2014/main" xmlns="" id="{D202B8D2-32B2-42DD-A8EA-11C711018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0 h 59"/>
                  <a:gd name="T6" fmla="*/ 1 w 40"/>
                  <a:gd name="T7" fmla="*/ 0 h 59"/>
                  <a:gd name="T8" fmla="*/ 1 w 40"/>
                  <a:gd name="T9" fmla="*/ 0 h 59"/>
                  <a:gd name="T10" fmla="*/ 1 w 40"/>
                  <a:gd name="T11" fmla="*/ 0 h 59"/>
                  <a:gd name="T12" fmla="*/ 1 w 40"/>
                  <a:gd name="T13" fmla="*/ 0 h 59"/>
                  <a:gd name="T14" fmla="*/ 1 w 40"/>
                  <a:gd name="T15" fmla="*/ 0 h 59"/>
                  <a:gd name="T16" fmla="*/ 1 w 40"/>
                  <a:gd name="T17" fmla="*/ 0 h 59"/>
                  <a:gd name="T18" fmla="*/ 1 w 40"/>
                  <a:gd name="T19" fmla="*/ 0 h 59"/>
                  <a:gd name="T20" fmla="*/ 1 w 40"/>
                  <a:gd name="T21" fmla="*/ 0 h 59"/>
                  <a:gd name="T22" fmla="*/ 1 w 40"/>
                  <a:gd name="T23" fmla="*/ 0 h 59"/>
                  <a:gd name="T24" fmla="*/ 1 w 40"/>
                  <a:gd name="T25" fmla="*/ 0 h 59"/>
                  <a:gd name="T26" fmla="*/ 1 w 40"/>
                  <a:gd name="T27" fmla="*/ 0 h 59"/>
                  <a:gd name="T28" fmla="*/ 1 w 40"/>
                  <a:gd name="T29" fmla="*/ 0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59" name="Freeform 181">
                <a:extLst>
                  <a:ext uri="{FF2B5EF4-FFF2-40B4-BE49-F238E27FC236}">
                    <a16:creationId xmlns:a16="http://schemas.microsoft.com/office/drawing/2014/main" xmlns="" id="{A21A238E-6CD0-40F3-B350-786B8DA6D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0 w 61"/>
                  <a:gd name="T1" fmla="*/ 1 h 9"/>
                  <a:gd name="T2" fmla="*/ 0 w 61"/>
                  <a:gd name="T3" fmla="*/ 1 h 9"/>
                  <a:gd name="T4" fmla="*/ 0 w 61"/>
                  <a:gd name="T5" fmla="*/ 1 h 9"/>
                  <a:gd name="T6" fmla="*/ 0 w 61"/>
                  <a:gd name="T7" fmla="*/ 1 h 9"/>
                  <a:gd name="T8" fmla="*/ 0 w 61"/>
                  <a:gd name="T9" fmla="*/ 1 h 9"/>
                  <a:gd name="T10" fmla="*/ 0 w 61"/>
                  <a:gd name="T11" fmla="*/ 1 h 9"/>
                  <a:gd name="T12" fmla="*/ 0 w 61"/>
                  <a:gd name="T13" fmla="*/ 1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0 w 61"/>
                  <a:gd name="T21" fmla="*/ 1 h 9"/>
                  <a:gd name="T22" fmla="*/ 0 w 61"/>
                  <a:gd name="T23" fmla="*/ 0 h 9"/>
                  <a:gd name="T24" fmla="*/ 0 w 61"/>
                  <a:gd name="T25" fmla="*/ 0 h 9"/>
                  <a:gd name="T26" fmla="*/ 0 w 61"/>
                  <a:gd name="T27" fmla="*/ 1 h 9"/>
                  <a:gd name="T28" fmla="*/ 0 w 61"/>
                  <a:gd name="T29" fmla="*/ 1 h 9"/>
                  <a:gd name="T30" fmla="*/ 0 w 61"/>
                  <a:gd name="T31" fmla="*/ 1 h 9"/>
                  <a:gd name="T32" fmla="*/ 0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0" name="Freeform 182">
                <a:extLst>
                  <a:ext uri="{FF2B5EF4-FFF2-40B4-BE49-F238E27FC236}">
                    <a16:creationId xmlns:a16="http://schemas.microsoft.com/office/drawing/2014/main" xmlns="" id="{86E3DE0F-A1CD-4A43-A72B-14C98F606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1 w 84"/>
                  <a:gd name="T1" fmla="*/ 0 h 66"/>
                  <a:gd name="T2" fmla="*/ 1 w 84"/>
                  <a:gd name="T3" fmla="*/ 1 h 66"/>
                  <a:gd name="T4" fmla="*/ 1 w 84"/>
                  <a:gd name="T5" fmla="*/ 1 h 66"/>
                  <a:gd name="T6" fmla="*/ 1 w 84"/>
                  <a:gd name="T7" fmla="*/ 1 h 66"/>
                  <a:gd name="T8" fmla="*/ 1 w 84"/>
                  <a:gd name="T9" fmla="*/ 1 h 66"/>
                  <a:gd name="T10" fmla="*/ 1 w 84"/>
                  <a:gd name="T11" fmla="*/ 1 h 66"/>
                  <a:gd name="T12" fmla="*/ 1 w 84"/>
                  <a:gd name="T13" fmla="*/ 1 h 66"/>
                  <a:gd name="T14" fmla="*/ 0 w 84"/>
                  <a:gd name="T15" fmla="*/ 1 h 66"/>
                  <a:gd name="T16" fmla="*/ 1 w 84"/>
                  <a:gd name="T17" fmla="*/ 1 h 66"/>
                  <a:gd name="T18" fmla="*/ 1 w 84"/>
                  <a:gd name="T19" fmla="*/ 1 h 66"/>
                  <a:gd name="T20" fmla="*/ 1 w 84"/>
                  <a:gd name="T21" fmla="*/ 1 h 66"/>
                  <a:gd name="T22" fmla="*/ 1 w 84"/>
                  <a:gd name="T23" fmla="*/ 1 h 66"/>
                  <a:gd name="T24" fmla="*/ 1 w 84"/>
                  <a:gd name="T25" fmla="*/ 1 h 66"/>
                  <a:gd name="T26" fmla="*/ 1 w 84"/>
                  <a:gd name="T27" fmla="*/ 1 h 66"/>
                  <a:gd name="T28" fmla="*/ 1 w 84"/>
                  <a:gd name="T29" fmla="*/ 1 h 66"/>
                  <a:gd name="T30" fmla="*/ 1 w 84"/>
                  <a:gd name="T31" fmla="*/ 1 h 66"/>
                  <a:gd name="T32" fmla="*/ 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1" name="Freeform 183">
                <a:extLst>
                  <a:ext uri="{FF2B5EF4-FFF2-40B4-BE49-F238E27FC236}">
                    <a16:creationId xmlns:a16="http://schemas.microsoft.com/office/drawing/2014/main" xmlns="" id="{249F3800-93FA-485B-9D87-71B4478FD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 w 76"/>
                  <a:gd name="T1" fmla="*/ 0 h 70"/>
                  <a:gd name="T2" fmla="*/ 1 w 76"/>
                  <a:gd name="T3" fmla="*/ 1 h 70"/>
                  <a:gd name="T4" fmla="*/ 1 w 76"/>
                  <a:gd name="T5" fmla="*/ 1 h 70"/>
                  <a:gd name="T6" fmla="*/ 1 w 76"/>
                  <a:gd name="T7" fmla="*/ 1 h 70"/>
                  <a:gd name="T8" fmla="*/ 1 w 76"/>
                  <a:gd name="T9" fmla="*/ 1 h 70"/>
                  <a:gd name="T10" fmla="*/ 1 w 76"/>
                  <a:gd name="T11" fmla="*/ 1 h 70"/>
                  <a:gd name="T12" fmla="*/ 1 w 76"/>
                  <a:gd name="T13" fmla="*/ 1 h 70"/>
                  <a:gd name="T14" fmla="*/ 0 w 76"/>
                  <a:gd name="T15" fmla="*/ 1 h 70"/>
                  <a:gd name="T16" fmla="*/ 1 w 76"/>
                  <a:gd name="T17" fmla="*/ 1 h 70"/>
                  <a:gd name="T18" fmla="*/ 1 w 76"/>
                  <a:gd name="T19" fmla="*/ 1 h 70"/>
                  <a:gd name="T20" fmla="*/ 1 w 76"/>
                  <a:gd name="T21" fmla="*/ 1 h 70"/>
                  <a:gd name="T22" fmla="*/ 1 w 76"/>
                  <a:gd name="T23" fmla="*/ 1 h 70"/>
                  <a:gd name="T24" fmla="*/ 1 w 76"/>
                  <a:gd name="T25" fmla="*/ 1 h 70"/>
                  <a:gd name="T26" fmla="*/ 1 w 76"/>
                  <a:gd name="T27" fmla="*/ 1 h 70"/>
                  <a:gd name="T28" fmla="*/ 1 w 76"/>
                  <a:gd name="T29" fmla="*/ 1 h 70"/>
                  <a:gd name="T30" fmla="*/ 1 w 76"/>
                  <a:gd name="T31" fmla="*/ 1 h 70"/>
                  <a:gd name="T32" fmla="*/ 1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2" name="Freeform 184">
                <a:extLst>
                  <a:ext uri="{FF2B5EF4-FFF2-40B4-BE49-F238E27FC236}">
                    <a16:creationId xmlns:a16="http://schemas.microsoft.com/office/drawing/2014/main" xmlns="" id="{37839368-C082-48C8-A0C7-388489DEB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1 w 68"/>
                  <a:gd name="T1" fmla="*/ 0 h 75"/>
                  <a:gd name="T2" fmla="*/ 1 w 68"/>
                  <a:gd name="T3" fmla="*/ 1 h 75"/>
                  <a:gd name="T4" fmla="*/ 1 w 68"/>
                  <a:gd name="T5" fmla="*/ 1 h 75"/>
                  <a:gd name="T6" fmla="*/ 1 w 68"/>
                  <a:gd name="T7" fmla="*/ 1 h 75"/>
                  <a:gd name="T8" fmla="*/ 1 w 68"/>
                  <a:gd name="T9" fmla="*/ 1 h 75"/>
                  <a:gd name="T10" fmla="*/ 1 w 68"/>
                  <a:gd name="T11" fmla="*/ 1 h 75"/>
                  <a:gd name="T12" fmla="*/ 1 w 68"/>
                  <a:gd name="T13" fmla="*/ 1 h 75"/>
                  <a:gd name="T14" fmla="*/ 0 w 68"/>
                  <a:gd name="T15" fmla="*/ 1 h 75"/>
                  <a:gd name="T16" fmla="*/ 1 w 68"/>
                  <a:gd name="T17" fmla="*/ 1 h 75"/>
                  <a:gd name="T18" fmla="*/ 1 w 68"/>
                  <a:gd name="T19" fmla="*/ 1 h 75"/>
                  <a:gd name="T20" fmla="*/ 1 w 68"/>
                  <a:gd name="T21" fmla="*/ 1 h 75"/>
                  <a:gd name="T22" fmla="*/ 1 w 68"/>
                  <a:gd name="T23" fmla="*/ 1 h 75"/>
                  <a:gd name="T24" fmla="*/ 1 w 68"/>
                  <a:gd name="T25" fmla="*/ 1 h 75"/>
                  <a:gd name="T26" fmla="*/ 1 w 68"/>
                  <a:gd name="T27" fmla="*/ 1 h 75"/>
                  <a:gd name="T28" fmla="*/ 1 w 68"/>
                  <a:gd name="T29" fmla="*/ 1 h 75"/>
                  <a:gd name="T30" fmla="*/ 1 w 68"/>
                  <a:gd name="T31" fmla="*/ 1 h 75"/>
                  <a:gd name="T32" fmla="*/ 1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3" name="Freeform 185">
                <a:extLst>
                  <a:ext uri="{FF2B5EF4-FFF2-40B4-BE49-F238E27FC236}">
                    <a16:creationId xmlns:a16="http://schemas.microsoft.com/office/drawing/2014/main" xmlns="" id="{8F4C2DD0-9D7E-449F-935A-ECC78822E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1 w 52"/>
                  <a:gd name="T1" fmla="*/ 0 h 70"/>
                  <a:gd name="T2" fmla="*/ 1 w 52"/>
                  <a:gd name="T3" fmla="*/ 1 h 70"/>
                  <a:gd name="T4" fmla="*/ 1 w 52"/>
                  <a:gd name="T5" fmla="*/ 1 h 70"/>
                  <a:gd name="T6" fmla="*/ 1 w 52"/>
                  <a:gd name="T7" fmla="*/ 1 h 70"/>
                  <a:gd name="T8" fmla="*/ 1 w 52"/>
                  <a:gd name="T9" fmla="*/ 1 h 70"/>
                  <a:gd name="T10" fmla="*/ 1 w 52"/>
                  <a:gd name="T11" fmla="*/ 1 h 70"/>
                  <a:gd name="T12" fmla="*/ 1 w 52"/>
                  <a:gd name="T13" fmla="*/ 1 h 70"/>
                  <a:gd name="T14" fmla="*/ 0 w 52"/>
                  <a:gd name="T15" fmla="*/ 1 h 70"/>
                  <a:gd name="T16" fmla="*/ 1 w 52"/>
                  <a:gd name="T17" fmla="*/ 1 h 70"/>
                  <a:gd name="T18" fmla="*/ 1 w 52"/>
                  <a:gd name="T19" fmla="*/ 1 h 70"/>
                  <a:gd name="T20" fmla="*/ 1 w 52"/>
                  <a:gd name="T21" fmla="*/ 1 h 70"/>
                  <a:gd name="T22" fmla="*/ 1 w 52"/>
                  <a:gd name="T23" fmla="*/ 1 h 70"/>
                  <a:gd name="T24" fmla="*/ 1 w 52"/>
                  <a:gd name="T25" fmla="*/ 1 h 70"/>
                  <a:gd name="T26" fmla="*/ 1 w 52"/>
                  <a:gd name="T27" fmla="*/ 1 h 70"/>
                  <a:gd name="T28" fmla="*/ 1 w 52"/>
                  <a:gd name="T29" fmla="*/ 1 h 70"/>
                  <a:gd name="T30" fmla="*/ 1 w 52"/>
                  <a:gd name="T31" fmla="*/ 1 h 70"/>
                  <a:gd name="T32" fmla="*/ 1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4" name="Freeform 186">
                <a:extLst>
                  <a:ext uri="{FF2B5EF4-FFF2-40B4-BE49-F238E27FC236}">
                    <a16:creationId xmlns:a16="http://schemas.microsoft.com/office/drawing/2014/main" xmlns="" id="{0CEC91E6-A9FE-42A2-8238-8C94778F6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0 w 47"/>
                  <a:gd name="T1" fmla="*/ 0 h 69"/>
                  <a:gd name="T2" fmla="*/ 0 w 47"/>
                  <a:gd name="T3" fmla="*/ 1 h 69"/>
                  <a:gd name="T4" fmla="*/ 0 w 47"/>
                  <a:gd name="T5" fmla="*/ 1 h 69"/>
                  <a:gd name="T6" fmla="*/ 0 w 47"/>
                  <a:gd name="T7" fmla="*/ 1 h 69"/>
                  <a:gd name="T8" fmla="*/ 0 w 47"/>
                  <a:gd name="T9" fmla="*/ 1 h 69"/>
                  <a:gd name="T10" fmla="*/ 0 w 47"/>
                  <a:gd name="T11" fmla="*/ 1 h 69"/>
                  <a:gd name="T12" fmla="*/ 0 w 47"/>
                  <a:gd name="T13" fmla="*/ 1 h 69"/>
                  <a:gd name="T14" fmla="*/ 0 w 47"/>
                  <a:gd name="T15" fmla="*/ 1 h 69"/>
                  <a:gd name="T16" fmla="*/ 0 w 47"/>
                  <a:gd name="T17" fmla="*/ 1 h 69"/>
                  <a:gd name="T18" fmla="*/ 0 w 47"/>
                  <a:gd name="T19" fmla="*/ 1 h 69"/>
                  <a:gd name="T20" fmla="*/ 0 w 47"/>
                  <a:gd name="T21" fmla="*/ 1 h 69"/>
                  <a:gd name="T22" fmla="*/ 0 w 47"/>
                  <a:gd name="T23" fmla="*/ 1 h 69"/>
                  <a:gd name="T24" fmla="*/ 0 w 47"/>
                  <a:gd name="T25" fmla="*/ 1 h 69"/>
                  <a:gd name="T26" fmla="*/ 0 w 47"/>
                  <a:gd name="T27" fmla="*/ 1 h 69"/>
                  <a:gd name="T28" fmla="*/ 0 w 47"/>
                  <a:gd name="T29" fmla="*/ 1 h 69"/>
                  <a:gd name="T30" fmla="*/ 0 w 47"/>
                  <a:gd name="T31" fmla="*/ 1 h 69"/>
                  <a:gd name="T32" fmla="*/ 0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5" name="Freeform 187">
                <a:extLst>
                  <a:ext uri="{FF2B5EF4-FFF2-40B4-BE49-F238E27FC236}">
                    <a16:creationId xmlns:a16="http://schemas.microsoft.com/office/drawing/2014/main" xmlns="" id="{F09A6EFF-73C0-4B6A-B6D3-347A00510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0 w 26"/>
                  <a:gd name="T1" fmla="*/ 0 h 59"/>
                  <a:gd name="T2" fmla="*/ 0 w 26"/>
                  <a:gd name="T3" fmla="*/ 1 h 59"/>
                  <a:gd name="T4" fmla="*/ 0 w 26"/>
                  <a:gd name="T5" fmla="*/ 1 h 59"/>
                  <a:gd name="T6" fmla="*/ 0 w 26"/>
                  <a:gd name="T7" fmla="*/ 1 h 59"/>
                  <a:gd name="T8" fmla="*/ 0 w 26"/>
                  <a:gd name="T9" fmla="*/ 1 h 59"/>
                  <a:gd name="T10" fmla="*/ 0 w 26"/>
                  <a:gd name="T11" fmla="*/ 1 h 59"/>
                  <a:gd name="T12" fmla="*/ 0 w 26"/>
                  <a:gd name="T13" fmla="*/ 1 h 59"/>
                  <a:gd name="T14" fmla="*/ 0 w 26"/>
                  <a:gd name="T15" fmla="*/ 1 h 59"/>
                  <a:gd name="T16" fmla="*/ 0 w 26"/>
                  <a:gd name="T17" fmla="*/ 1 h 59"/>
                  <a:gd name="T18" fmla="*/ 0 w 26"/>
                  <a:gd name="T19" fmla="*/ 1 h 59"/>
                  <a:gd name="T20" fmla="*/ 0 w 26"/>
                  <a:gd name="T21" fmla="*/ 1 h 59"/>
                  <a:gd name="T22" fmla="*/ 0 w 26"/>
                  <a:gd name="T23" fmla="*/ 1 h 59"/>
                  <a:gd name="T24" fmla="*/ 0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6" name="Freeform 188">
                <a:extLst>
                  <a:ext uri="{FF2B5EF4-FFF2-40B4-BE49-F238E27FC236}">
                    <a16:creationId xmlns:a16="http://schemas.microsoft.com/office/drawing/2014/main" xmlns="" id="{D1531233-1A4B-4FFF-A45B-8F17DFFB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1 w 11"/>
                  <a:gd name="T1" fmla="*/ 0 h 51"/>
                  <a:gd name="T2" fmla="*/ 1 w 11"/>
                  <a:gd name="T3" fmla="*/ 1 h 51"/>
                  <a:gd name="T4" fmla="*/ 1 w 11"/>
                  <a:gd name="T5" fmla="*/ 1 h 51"/>
                  <a:gd name="T6" fmla="*/ 0 w 11"/>
                  <a:gd name="T7" fmla="*/ 1 h 51"/>
                  <a:gd name="T8" fmla="*/ 1 w 11"/>
                  <a:gd name="T9" fmla="*/ 1 h 51"/>
                  <a:gd name="T10" fmla="*/ 1 w 11"/>
                  <a:gd name="T11" fmla="*/ 1 h 51"/>
                  <a:gd name="T12" fmla="*/ 1 w 11"/>
                  <a:gd name="T13" fmla="*/ 1 h 51"/>
                  <a:gd name="T14" fmla="*/ 1 w 11"/>
                  <a:gd name="T15" fmla="*/ 1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7" name="Freeform 189">
                <a:extLst>
                  <a:ext uri="{FF2B5EF4-FFF2-40B4-BE49-F238E27FC236}">
                    <a16:creationId xmlns:a16="http://schemas.microsoft.com/office/drawing/2014/main" xmlns="" id="{99A04346-9016-4564-90A1-CA2A2EC67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1 h 50"/>
                  <a:gd name="T4" fmla="*/ 0 w 15"/>
                  <a:gd name="T5" fmla="*/ 1 h 50"/>
                  <a:gd name="T6" fmla="*/ 1 w 15"/>
                  <a:gd name="T7" fmla="*/ 1 h 50"/>
                  <a:gd name="T8" fmla="*/ 1 w 15"/>
                  <a:gd name="T9" fmla="*/ 1 h 50"/>
                  <a:gd name="T10" fmla="*/ 1 w 15"/>
                  <a:gd name="T11" fmla="*/ 1 h 50"/>
                  <a:gd name="T12" fmla="*/ 1 w 15"/>
                  <a:gd name="T13" fmla="*/ 1 h 50"/>
                  <a:gd name="T14" fmla="*/ 1 w 15"/>
                  <a:gd name="T15" fmla="*/ 1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8" name="Freeform 190">
                <a:extLst>
                  <a:ext uri="{FF2B5EF4-FFF2-40B4-BE49-F238E27FC236}">
                    <a16:creationId xmlns:a16="http://schemas.microsoft.com/office/drawing/2014/main" xmlns="" id="{49994099-5E61-4155-8370-32454BE1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1 w 16"/>
                  <a:gd name="T1" fmla="*/ 0 h 49"/>
                  <a:gd name="T2" fmla="*/ 1 w 16"/>
                  <a:gd name="T3" fmla="*/ 1 h 49"/>
                  <a:gd name="T4" fmla="*/ 1 w 16"/>
                  <a:gd name="T5" fmla="*/ 1 h 49"/>
                  <a:gd name="T6" fmla="*/ 0 w 16"/>
                  <a:gd name="T7" fmla="*/ 1 h 49"/>
                  <a:gd name="T8" fmla="*/ 1 w 16"/>
                  <a:gd name="T9" fmla="*/ 1 h 49"/>
                  <a:gd name="T10" fmla="*/ 1 w 16"/>
                  <a:gd name="T11" fmla="*/ 1 h 49"/>
                  <a:gd name="T12" fmla="*/ 1 w 16"/>
                  <a:gd name="T13" fmla="*/ 1 h 49"/>
                  <a:gd name="T14" fmla="*/ 1 w 16"/>
                  <a:gd name="T15" fmla="*/ 1 h 49"/>
                  <a:gd name="T16" fmla="*/ 1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69" name="Freeform 191">
                <a:extLst>
                  <a:ext uri="{FF2B5EF4-FFF2-40B4-BE49-F238E27FC236}">
                    <a16:creationId xmlns:a16="http://schemas.microsoft.com/office/drawing/2014/main" xmlns="" id="{0DF554F6-4823-4F61-86D0-9D51456A2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0 w 15"/>
                  <a:gd name="T1" fmla="*/ 0 h 54"/>
                  <a:gd name="T2" fmla="*/ 0 w 15"/>
                  <a:gd name="T3" fmla="*/ 1 h 54"/>
                  <a:gd name="T4" fmla="*/ 0 w 15"/>
                  <a:gd name="T5" fmla="*/ 1 h 54"/>
                  <a:gd name="T6" fmla="*/ 0 w 15"/>
                  <a:gd name="T7" fmla="*/ 1 h 54"/>
                  <a:gd name="T8" fmla="*/ 0 w 15"/>
                  <a:gd name="T9" fmla="*/ 1 h 54"/>
                  <a:gd name="T10" fmla="*/ 0 w 15"/>
                  <a:gd name="T11" fmla="*/ 1 h 54"/>
                  <a:gd name="T12" fmla="*/ 0 w 15"/>
                  <a:gd name="T13" fmla="*/ 1 h 54"/>
                  <a:gd name="T14" fmla="*/ 0 w 15"/>
                  <a:gd name="T15" fmla="*/ 1 h 54"/>
                  <a:gd name="T16" fmla="*/ 0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0" name="Freeform 192">
                <a:extLst>
                  <a:ext uri="{FF2B5EF4-FFF2-40B4-BE49-F238E27FC236}">
                    <a16:creationId xmlns:a16="http://schemas.microsoft.com/office/drawing/2014/main" xmlns="" id="{831BFE3B-AE53-4E62-9659-D9266386C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1 h 54"/>
                  <a:gd name="T2" fmla="*/ 0 w 85"/>
                  <a:gd name="T3" fmla="*/ 1 h 54"/>
                  <a:gd name="T4" fmla="*/ 0 w 85"/>
                  <a:gd name="T5" fmla="*/ 1 h 54"/>
                  <a:gd name="T6" fmla="*/ 0 w 85"/>
                  <a:gd name="T7" fmla="*/ 1 h 54"/>
                  <a:gd name="T8" fmla="*/ 0 w 85"/>
                  <a:gd name="T9" fmla="*/ 1 h 54"/>
                  <a:gd name="T10" fmla="*/ 0 w 85"/>
                  <a:gd name="T11" fmla="*/ 1 h 54"/>
                  <a:gd name="T12" fmla="*/ 0 w 85"/>
                  <a:gd name="T13" fmla="*/ 1 h 54"/>
                  <a:gd name="T14" fmla="*/ 0 w 85"/>
                  <a:gd name="T15" fmla="*/ 1 h 54"/>
                  <a:gd name="T16" fmla="*/ 0 w 85"/>
                  <a:gd name="T17" fmla="*/ 0 h 54"/>
                  <a:gd name="T18" fmla="*/ 0 w 85"/>
                  <a:gd name="T19" fmla="*/ 1 h 54"/>
                  <a:gd name="T20" fmla="*/ 0 w 85"/>
                  <a:gd name="T21" fmla="*/ 1 h 54"/>
                  <a:gd name="T22" fmla="*/ 0 w 85"/>
                  <a:gd name="T23" fmla="*/ 1 h 54"/>
                  <a:gd name="T24" fmla="*/ 0 w 85"/>
                  <a:gd name="T25" fmla="*/ 1 h 54"/>
                  <a:gd name="T26" fmla="*/ 0 w 85"/>
                  <a:gd name="T27" fmla="*/ 1 h 54"/>
                  <a:gd name="T28" fmla="*/ 0 w 85"/>
                  <a:gd name="T29" fmla="*/ 1 h 54"/>
                  <a:gd name="T30" fmla="*/ 0 w 85"/>
                  <a:gd name="T31" fmla="*/ 1 h 54"/>
                  <a:gd name="T32" fmla="*/ 0 w 85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1" name="Freeform 193">
                <a:extLst>
                  <a:ext uri="{FF2B5EF4-FFF2-40B4-BE49-F238E27FC236}">
                    <a16:creationId xmlns:a16="http://schemas.microsoft.com/office/drawing/2014/main" xmlns="" id="{E4DFAB02-CB78-4D71-B19D-635B22CA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0 w 63"/>
                  <a:gd name="T1" fmla="*/ 0 h 35"/>
                  <a:gd name="T2" fmla="*/ 0 w 63"/>
                  <a:gd name="T3" fmla="*/ 0 h 35"/>
                  <a:gd name="T4" fmla="*/ 0 w 63"/>
                  <a:gd name="T5" fmla="*/ 0 h 35"/>
                  <a:gd name="T6" fmla="*/ 0 w 63"/>
                  <a:gd name="T7" fmla="*/ 0 h 35"/>
                  <a:gd name="T8" fmla="*/ 0 w 63"/>
                  <a:gd name="T9" fmla="*/ 0 h 35"/>
                  <a:gd name="T10" fmla="*/ 0 w 63"/>
                  <a:gd name="T11" fmla="*/ 0 h 35"/>
                  <a:gd name="T12" fmla="*/ 0 w 63"/>
                  <a:gd name="T13" fmla="*/ 0 h 35"/>
                  <a:gd name="T14" fmla="*/ 0 w 63"/>
                  <a:gd name="T15" fmla="*/ 0 h 35"/>
                  <a:gd name="T16" fmla="*/ 0 w 63"/>
                  <a:gd name="T17" fmla="*/ 0 h 35"/>
                  <a:gd name="T18" fmla="*/ 0 w 63"/>
                  <a:gd name="T19" fmla="*/ 0 h 35"/>
                  <a:gd name="T20" fmla="*/ 0 w 63"/>
                  <a:gd name="T21" fmla="*/ 0 h 35"/>
                  <a:gd name="T22" fmla="*/ 0 w 63"/>
                  <a:gd name="T23" fmla="*/ 0 h 35"/>
                  <a:gd name="T24" fmla="*/ 0 w 63"/>
                  <a:gd name="T25" fmla="*/ 0 h 35"/>
                  <a:gd name="T26" fmla="*/ 0 w 63"/>
                  <a:gd name="T27" fmla="*/ 0 h 35"/>
                  <a:gd name="T28" fmla="*/ 0 w 63"/>
                  <a:gd name="T29" fmla="*/ 0 h 35"/>
                  <a:gd name="T30" fmla="*/ 0 w 63"/>
                  <a:gd name="T31" fmla="*/ 0 h 35"/>
                  <a:gd name="T32" fmla="*/ 0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2" name="Freeform 194">
                <a:extLst>
                  <a:ext uri="{FF2B5EF4-FFF2-40B4-BE49-F238E27FC236}">
                    <a16:creationId xmlns:a16="http://schemas.microsoft.com/office/drawing/2014/main" xmlns="" id="{F9BDA9B9-F8DB-4CEC-B03B-C4C7CA769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3 w 331"/>
                  <a:gd name="T1" fmla="*/ 1 h 91"/>
                  <a:gd name="T2" fmla="*/ 3 w 331"/>
                  <a:gd name="T3" fmla="*/ 1 h 91"/>
                  <a:gd name="T4" fmla="*/ 3 w 331"/>
                  <a:gd name="T5" fmla="*/ 1 h 91"/>
                  <a:gd name="T6" fmla="*/ 3 w 331"/>
                  <a:gd name="T7" fmla="*/ 1 h 91"/>
                  <a:gd name="T8" fmla="*/ 3 w 331"/>
                  <a:gd name="T9" fmla="*/ 1 h 91"/>
                  <a:gd name="T10" fmla="*/ 3 w 331"/>
                  <a:gd name="T11" fmla="*/ 1 h 91"/>
                  <a:gd name="T12" fmla="*/ 3 w 331"/>
                  <a:gd name="T13" fmla="*/ 1 h 91"/>
                  <a:gd name="T14" fmla="*/ 3 w 331"/>
                  <a:gd name="T15" fmla="*/ 1 h 91"/>
                  <a:gd name="T16" fmla="*/ 2 w 331"/>
                  <a:gd name="T17" fmla="*/ 1 h 91"/>
                  <a:gd name="T18" fmla="*/ 2 w 331"/>
                  <a:gd name="T19" fmla="*/ 1 h 91"/>
                  <a:gd name="T20" fmla="*/ 2 w 331"/>
                  <a:gd name="T21" fmla="*/ 1 h 91"/>
                  <a:gd name="T22" fmla="*/ 2 w 331"/>
                  <a:gd name="T23" fmla="*/ 1 h 91"/>
                  <a:gd name="T24" fmla="*/ 2 w 331"/>
                  <a:gd name="T25" fmla="*/ 1 h 91"/>
                  <a:gd name="T26" fmla="*/ 2 w 331"/>
                  <a:gd name="T27" fmla="*/ 1 h 91"/>
                  <a:gd name="T28" fmla="*/ 1 w 331"/>
                  <a:gd name="T29" fmla="*/ 1 h 91"/>
                  <a:gd name="T30" fmla="*/ 1 w 331"/>
                  <a:gd name="T31" fmla="*/ 1 h 91"/>
                  <a:gd name="T32" fmla="*/ 1 w 331"/>
                  <a:gd name="T33" fmla="*/ 1 h 91"/>
                  <a:gd name="T34" fmla="*/ 1 w 331"/>
                  <a:gd name="T35" fmla="*/ 1 h 91"/>
                  <a:gd name="T36" fmla="*/ 1 w 331"/>
                  <a:gd name="T37" fmla="*/ 1 h 91"/>
                  <a:gd name="T38" fmla="*/ 1 w 331"/>
                  <a:gd name="T39" fmla="*/ 1 h 91"/>
                  <a:gd name="T40" fmla="*/ 0 w 331"/>
                  <a:gd name="T41" fmla="*/ 1 h 91"/>
                  <a:gd name="T42" fmla="*/ 1 w 331"/>
                  <a:gd name="T43" fmla="*/ 1 h 91"/>
                  <a:gd name="T44" fmla="*/ 1 w 331"/>
                  <a:gd name="T45" fmla="*/ 1 h 91"/>
                  <a:gd name="T46" fmla="*/ 1 w 331"/>
                  <a:gd name="T47" fmla="*/ 1 h 91"/>
                  <a:gd name="T48" fmla="*/ 1 w 331"/>
                  <a:gd name="T49" fmla="*/ 1 h 91"/>
                  <a:gd name="T50" fmla="*/ 1 w 331"/>
                  <a:gd name="T51" fmla="*/ 1 h 91"/>
                  <a:gd name="T52" fmla="*/ 1 w 331"/>
                  <a:gd name="T53" fmla="*/ 0 h 91"/>
                  <a:gd name="T54" fmla="*/ 2 w 331"/>
                  <a:gd name="T55" fmla="*/ 1 h 91"/>
                  <a:gd name="T56" fmla="*/ 2 w 331"/>
                  <a:gd name="T57" fmla="*/ 1 h 91"/>
                  <a:gd name="T58" fmla="*/ 2 w 331"/>
                  <a:gd name="T59" fmla="*/ 1 h 91"/>
                  <a:gd name="T60" fmla="*/ 2 w 331"/>
                  <a:gd name="T61" fmla="*/ 1 h 91"/>
                  <a:gd name="T62" fmla="*/ 2 w 331"/>
                  <a:gd name="T63" fmla="*/ 1 h 91"/>
                  <a:gd name="T64" fmla="*/ 3 w 331"/>
                  <a:gd name="T65" fmla="*/ 1 h 91"/>
                  <a:gd name="T66" fmla="*/ 3 w 331"/>
                  <a:gd name="T67" fmla="*/ 1 h 91"/>
                  <a:gd name="T68" fmla="*/ 3 w 331"/>
                  <a:gd name="T69" fmla="*/ 1 h 91"/>
                  <a:gd name="T70" fmla="*/ 3 w 331"/>
                  <a:gd name="T71" fmla="*/ 1 h 91"/>
                  <a:gd name="T72" fmla="*/ 3 w 331"/>
                  <a:gd name="T73" fmla="*/ 1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3" name="Freeform 195">
                <a:extLst>
                  <a:ext uri="{FF2B5EF4-FFF2-40B4-BE49-F238E27FC236}">
                    <a16:creationId xmlns:a16="http://schemas.microsoft.com/office/drawing/2014/main" xmlns="" id="{EB913355-C4D1-4731-8AD7-2843F81FB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1 w 44"/>
                  <a:gd name="T1" fmla="*/ 0 h 67"/>
                  <a:gd name="T2" fmla="*/ 1 w 44"/>
                  <a:gd name="T3" fmla="*/ 0 h 67"/>
                  <a:gd name="T4" fmla="*/ 1 w 44"/>
                  <a:gd name="T5" fmla="*/ 0 h 67"/>
                  <a:gd name="T6" fmla="*/ 1 w 44"/>
                  <a:gd name="T7" fmla="*/ 0 h 67"/>
                  <a:gd name="T8" fmla="*/ 1 w 44"/>
                  <a:gd name="T9" fmla="*/ 0 h 67"/>
                  <a:gd name="T10" fmla="*/ 1 w 44"/>
                  <a:gd name="T11" fmla="*/ 0 h 67"/>
                  <a:gd name="T12" fmla="*/ 1 w 44"/>
                  <a:gd name="T13" fmla="*/ 0 h 67"/>
                  <a:gd name="T14" fmla="*/ 0 w 44"/>
                  <a:gd name="T15" fmla="*/ 0 h 67"/>
                  <a:gd name="T16" fmla="*/ 1 w 44"/>
                  <a:gd name="T17" fmla="*/ 0 h 67"/>
                  <a:gd name="T18" fmla="*/ 1 w 44"/>
                  <a:gd name="T19" fmla="*/ 0 h 67"/>
                  <a:gd name="T20" fmla="*/ 1 w 44"/>
                  <a:gd name="T21" fmla="*/ 0 h 67"/>
                  <a:gd name="T22" fmla="*/ 1 w 44"/>
                  <a:gd name="T23" fmla="*/ 0 h 67"/>
                  <a:gd name="T24" fmla="*/ 1 w 44"/>
                  <a:gd name="T25" fmla="*/ 0 h 67"/>
                  <a:gd name="T26" fmla="*/ 1 w 44"/>
                  <a:gd name="T27" fmla="*/ 0 h 67"/>
                  <a:gd name="T28" fmla="*/ 1 w 44"/>
                  <a:gd name="T29" fmla="*/ 0 h 67"/>
                  <a:gd name="T30" fmla="*/ 1 w 44"/>
                  <a:gd name="T31" fmla="*/ 0 h 67"/>
                  <a:gd name="T32" fmla="*/ 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4" name="Freeform 196">
                <a:extLst>
                  <a:ext uri="{FF2B5EF4-FFF2-40B4-BE49-F238E27FC236}">
                    <a16:creationId xmlns:a16="http://schemas.microsoft.com/office/drawing/2014/main" xmlns="" id="{5B2180F5-B3CD-4105-867B-21CA78409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1 h 78"/>
                  <a:gd name="T2" fmla="*/ 0 w 66"/>
                  <a:gd name="T3" fmla="*/ 1 h 78"/>
                  <a:gd name="T4" fmla="*/ 1 w 66"/>
                  <a:gd name="T5" fmla="*/ 1 h 78"/>
                  <a:gd name="T6" fmla="*/ 1 w 66"/>
                  <a:gd name="T7" fmla="*/ 1 h 78"/>
                  <a:gd name="T8" fmla="*/ 1 w 66"/>
                  <a:gd name="T9" fmla="*/ 1 h 78"/>
                  <a:gd name="T10" fmla="*/ 1 w 66"/>
                  <a:gd name="T11" fmla="*/ 1 h 78"/>
                  <a:gd name="T12" fmla="*/ 1 w 66"/>
                  <a:gd name="T13" fmla="*/ 1 h 78"/>
                  <a:gd name="T14" fmla="*/ 1 w 66"/>
                  <a:gd name="T15" fmla="*/ 1 h 78"/>
                  <a:gd name="T16" fmla="*/ 1 w 66"/>
                  <a:gd name="T17" fmla="*/ 0 h 78"/>
                  <a:gd name="T18" fmla="*/ 1 w 66"/>
                  <a:gd name="T19" fmla="*/ 1 h 78"/>
                  <a:gd name="T20" fmla="*/ 1 w 66"/>
                  <a:gd name="T21" fmla="*/ 1 h 78"/>
                  <a:gd name="T22" fmla="*/ 1 w 66"/>
                  <a:gd name="T23" fmla="*/ 1 h 78"/>
                  <a:gd name="T24" fmla="*/ 1 w 66"/>
                  <a:gd name="T25" fmla="*/ 1 h 78"/>
                  <a:gd name="T26" fmla="*/ 1 w 66"/>
                  <a:gd name="T27" fmla="*/ 1 h 78"/>
                  <a:gd name="T28" fmla="*/ 1 w 66"/>
                  <a:gd name="T29" fmla="*/ 1 h 78"/>
                  <a:gd name="T30" fmla="*/ 1 w 66"/>
                  <a:gd name="T31" fmla="*/ 1 h 78"/>
                  <a:gd name="T32" fmla="*/ 1 w 66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5" name="Freeform 197">
                <a:extLst>
                  <a:ext uri="{FF2B5EF4-FFF2-40B4-BE49-F238E27FC236}">
                    <a16:creationId xmlns:a16="http://schemas.microsoft.com/office/drawing/2014/main" xmlns="" id="{FDD29B6A-4285-4E57-8B7C-3935F6F8A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1 h 92"/>
                  <a:gd name="T2" fmla="*/ 0 w 84"/>
                  <a:gd name="T3" fmla="*/ 1 h 92"/>
                  <a:gd name="T4" fmla="*/ 1 w 84"/>
                  <a:gd name="T5" fmla="*/ 1 h 92"/>
                  <a:gd name="T6" fmla="*/ 1 w 84"/>
                  <a:gd name="T7" fmla="*/ 1 h 92"/>
                  <a:gd name="T8" fmla="*/ 1 w 84"/>
                  <a:gd name="T9" fmla="*/ 1 h 92"/>
                  <a:gd name="T10" fmla="*/ 1 w 84"/>
                  <a:gd name="T11" fmla="*/ 1 h 92"/>
                  <a:gd name="T12" fmla="*/ 1 w 84"/>
                  <a:gd name="T13" fmla="*/ 1 h 92"/>
                  <a:gd name="T14" fmla="*/ 1 w 84"/>
                  <a:gd name="T15" fmla="*/ 1 h 92"/>
                  <a:gd name="T16" fmla="*/ 1 w 84"/>
                  <a:gd name="T17" fmla="*/ 0 h 92"/>
                  <a:gd name="T18" fmla="*/ 1 w 84"/>
                  <a:gd name="T19" fmla="*/ 1 h 92"/>
                  <a:gd name="T20" fmla="*/ 1 w 84"/>
                  <a:gd name="T21" fmla="*/ 1 h 92"/>
                  <a:gd name="T22" fmla="*/ 1 w 84"/>
                  <a:gd name="T23" fmla="*/ 1 h 92"/>
                  <a:gd name="T24" fmla="*/ 1 w 84"/>
                  <a:gd name="T25" fmla="*/ 1 h 92"/>
                  <a:gd name="T26" fmla="*/ 1 w 84"/>
                  <a:gd name="T27" fmla="*/ 1 h 92"/>
                  <a:gd name="T28" fmla="*/ 1 w 84"/>
                  <a:gd name="T29" fmla="*/ 1 h 92"/>
                  <a:gd name="T30" fmla="*/ 1 w 84"/>
                  <a:gd name="T31" fmla="*/ 1 h 92"/>
                  <a:gd name="T32" fmla="*/ 1 w 84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6" name="Freeform 198">
                <a:extLst>
                  <a:ext uri="{FF2B5EF4-FFF2-40B4-BE49-F238E27FC236}">
                    <a16:creationId xmlns:a16="http://schemas.microsoft.com/office/drawing/2014/main" xmlns="" id="{25F214B1-4F1A-4CDE-8181-F0E3F0148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1 h 102"/>
                  <a:gd name="T2" fmla="*/ 0 w 77"/>
                  <a:gd name="T3" fmla="*/ 1 h 102"/>
                  <a:gd name="T4" fmla="*/ 1 w 77"/>
                  <a:gd name="T5" fmla="*/ 1 h 102"/>
                  <a:gd name="T6" fmla="*/ 1 w 77"/>
                  <a:gd name="T7" fmla="*/ 1 h 102"/>
                  <a:gd name="T8" fmla="*/ 1 w 77"/>
                  <a:gd name="T9" fmla="*/ 1 h 102"/>
                  <a:gd name="T10" fmla="*/ 1 w 77"/>
                  <a:gd name="T11" fmla="*/ 1 h 102"/>
                  <a:gd name="T12" fmla="*/ 1 w 77"/>
                  <a:gd name="T13" fmla="*/ 1 h 102"/>
                  <a:gd name="T14" fmla="*/ 1 w 77"/>
                  <a:gd name="T15" fmla="*/ 1 h 102"/>
                  <a:gd name="T16" fmla="*/ 1 w 77"/>
                  <a:gd name="T17" fmla="*/ 0 h 102"/>
                  <a:gd name="T18" fmla="*/ 1 w 77"/>
                  <a:gd name="T19" fmla="*/ 1 h 102"/>
                  <a:gd name="T20" fmla="*/ 1 w 77"/>
                  <a:gd name="T21" fmla="*/ 1 h 102"/>
                  <a:gd name="T22" fmla="*/ 1 w 77"/>
                  <a:gd name="T23" fmla="*/ 1 h 102"/>
                  <a:gd name="T24" fmla="*/ 1 w 77"/>
                  <a:gd name="T25" fmla="*/ 1 h 102"/>
                  <a:gd name="T26" fmla="*/ 1 w 77"/>
                  <a:gd name="T27" fmla="*/ 1 h 102"/>
                  <a:gd name="T28" fmla="*/ 1 w 77"/>
                  <a:gd name="T29" fmla="*/ 1 h 102"/>
                  <a:gd name="T30" fmla="*/ 1 w 77"/>
                  <a:gd name="T31" fmla="*/ 1 h 102"/>
                  <a:gd name="T32" fmla="*/ 1 w 77"/>
                  <a:gd name="T33" fmla="*/ 1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7" name="Freeform 199">
                <a:extLst>
                  <a:ext uri="{FF2B5EF4-FFF2-40B4-BE49-F238E27FC236}">
                    <a16:creationId xmlns:a16="http://schemas.microsoft.com/office/drawing/2014/main" xmlns="" id="{ABFD8CF7-7CD1-47B3-B9E8-D0098AAD5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1 h 92"/>
                  <a:gd name="T2" fmla="*/ 0 w 67"/>
                  <a:gd name="T3" fmla="*/ 1 h 92"/>
                  <a:gd name="T4" fmla="*/ 0 w 67"/>
                  <a:gd name="T5" fmla="*/ 1 h 92"/>
                  <a:gd name="T6" fmla="*/ 0 w 67"/>
                  <a:gd name="T7" fmla="*/ 1 h 92"/>
                  <a:gd name="T8" fmla="*/ 0 w 67"/>
                  <a:gd name="T9" fmla="*/ 1 h 92"/>
                  <a:gd name="T10" fmla="*/ 0 w 67"/>
                  <a:gd name="T11" fmla="*/ 1 h 92"/>
                  <a:gd name="T12" fmla="*/ 0 w 67"/>
                  <a:gd name="T13" fmla="*/ 1 h 92"/>
                  <a:gd name="T14" fmla="*/ 0 w 67"/>
                  <a:gd name="T15" fmla="*/ 1 h 92"/>
                  <a:gd name="T16" fmla="*/ 0 w 67"/>
                  <a:gd name="T17" fmla="*/ 0 h 92"/>
                  <a:gd name="T18" fmla="*/ 0 w 67"/>
                  <a:gd name="T19" fmla="*/ 1 h 92"/>
                  <a:gd name="T20" fmla="*/ 0 w 67"/>
                  <a:gd name="T21" fmla="*/ 1 h 92"/>
                  <a:gd name="T22" fmla="*/ 0 w 67"/>
                  <a:gd name="T23" fmla="*/ 1 h 92"/>
                  <a:gd name="T24" fmla="*/ 0 w 67"/>
                  <a:gd name="T25" fmla="*/ 1 h 92"/>
                  <a:gd name="T26" fmla="*/ 0 w 67"/>
                  <a:gd name="T27" fmla="*/ 1 h 92"/>
                  <a:gd name="T28" fmla="*/ 0 w 67"/>
                  <a:gd name="T29" fmla="*/ 1 h 92"/>
                  <a:gd name="T30" fmla="*/ 0 w 67"/>
                  <a:gd name="T31" fmla="*/ 1 h 92"/>
                  <a:gd name="T32" fmla="*/ 0 w 67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8" name="Freeform 200">
                <a:extLst>
                  <a:ext uri="{FF2B5EF4-FFF2-40B4-BE49-F238E27FC236}">
                    <a16:creationId xmlns:a16="http://schemas.microsoft.com/office/drawing/2014/main" xmlns="" id="{5804BFA4-EF3C-4675-91F6-B73B0BB4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0 h 77"/>
                  <a:gd name="T2" fmla="*/ 0 w 56"/>
                  <a:gd name="T3" fmla="*/ 0 h 77"/>
                  <a:gd name="T4" fmla="*/ 1 w 56"/>
                  <a:gd name="T5" fmla="*/ 0 h 77"/>
                  <a:gd name="T6" fmla="*/ 1 w 56"/>
                  <a:gd name="T7" fmla="*/ 0 h 77"/>
                  <a:gd name="T8" fmla="*/ 1 w 56"/>
                  <a:gd name="T9" fmla="*/ 0 h 77"/>
                  <a:gd name="T10" fmla="*/ 1 w 56"/>
                  <a:gd name="T11" fmla="*/ 0 h 77"/>
                  <a:gd name="T12" fmla="*/ 1 w 56"/>
                  <a:gd name="T13" fmla="*/ 0 h 77"/>
                  <a:gd name="T14" fmla="*/ 1 w 56"/>
                  <a:gd name="T15" fmla="*/ 0 h 77"/>
                  <a:gd name="T16" fmla="*/ 1 w 56"/>
                  <a:gd name="T17" fmla="*/ 0 h 77"/>
                  <a:gd name="T18" fmla="*/ 1 w 56"/>
                  <a:gd name="T19" fmla="*/ 0 h 77"/>
                  <a:gd name="T20" fmla="*/ 1 w 56"/>
                  <a:gd name="T21" fmla="*/ 0 h 77"/>
                  <a:gd name="T22" fmla="*/ 1 w 56"/>
                  <a:gd name="T23" fmla="*/ 0 h 77"/>
                  <a:gd name="T24" fmla="*/ 1 w 56"/>
                  <a:gd name="T25" fmla="*/ 0 h 77"/>
                  <a:gd name="T26" fmla="*/ 1 w 56"/>
                  <a:gd name="T27" fmla="*/ 0 h 77"/>
                  <a:gd name="T28" fmla="*/ 1 w 56"/>
                  <a:gd name="T29" fmla="*/ 0 h 77"/>
                  <a:gd name="T30" fmla="*/ 1 w 56"/>
                  <a:gd name="T31" fmla="*/ 0 h 77"/>
                  <a:gd name="T32" fmla="*/ 1 w 56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79" name="Freeform 201">
                <a:extLst>
                  <a:ext uri="{FF2B5EF4-FFF2-40B4-BE49-F238E27FC236}">
                    <a16:creationId xmlns:a16="http://schemas.microsoft.com/office/drawing/2014/main" xmlns="" id="{0486EE5A-25AC-4066-AF4F-8E90B7E49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1 h 46"/>
                  <a:gd name="T2" fmla="*/ 0 w 15"/>
                  <a:gd name="T3" fmla="*/ 1 h 46"/>
                  <a:gd name="T4" fmla="*/ 0 w 15"/>
                  <a:gd name="T5" fmla="*/ 1 h 46"/>
                  <a:gd name="T6" fmla="*/ 1 w 15"/>
                  <a:gd name="T7" fmla="*/ 1 h 46"/>
                  <a:gd name="T8" fmla="*/ 1 w 15"/>
                  <a:gd name="T9" fmla="*/ 0 h 46"/>
                  <a:gd name="T10" fmla="*/ 1 w 15"/>
                  <a:gd name="T11" fmla="*/ 1 h 46"/>
                  <a:gd name="T12" fmla="*/ 1 w 15"/>
                  <a:gd name="T13" fmla="*/ 1 h 46"/>
                  <a:gd name="T14" fmla="*/ 1 w 15"/>
                  <a:gd name="T15" fmla="*/ 1 h 46"/>
                  <a:gd name="T16" fmla="*/ 1 w 1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0" name="Freeform 202">
                <a:extLst>
                  <a:ext uri="{FF2B5EF4-FFF2-40B4-BE49-F238E27FC236}">
                    <a16:creationId xmlns:a16="http://schemas.microsoft.com/office/drawing/2014/main" xmlns="" id="{B0AFA44A-7F0C-422A-9BC7-F3D751C9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1 h 85"/>
                  <a:gd name="T2" fmla="*/ 0 w 75"/>
                  <a:gd name="T3" fmla="*/ 1 h 85"/>
                  <a:gd name="T4" fmla="*/ 0 w 75"/>
                  <a:gd name="T5" fmla="*/ 1 h 85"/>
                  <a:gd name="T6" fmla="*/ 0 w 75"/>
                  <a:gd name="T7" fmla="*/ 1 h 85"/>
                  <a:gd name="T8" fmla="*/ 0 w 75"/>
                  <a:gd name="T9" fmla="*/ 1 h 85"/>
                  <a:gd name="T10" fmla="*/ 0 w 75"/>
                  <a:gd name="T11" fmla="*/ 1 h 85"/>
                  <a:gd name="T12" fmla="*/ 0 w 75"/>
                  <a:gd name="T13" fmla="*/ 1 h 85"/>
                  <a:gd name="T14" fmla="*/ 0 w 75"/>
                  <a:gd name="T15" fmla="*/ 1 h 85"/>
                  <a:gd name="T16" fmla="*/ 0 w 75"/>
                  <a:gd name="T17" fmla="*/ 0 h 85"/>
                  <a:gd name="T18" fmla="*/ 0 w 75"/>
                  <a:gd name="T19" fmla="*/ 1 h 85"/>
                  <a:gd name="T20" fmla="*/ 0 w 75"/>
                  <a:gd name="T21" fmla="*/ 1 h 85"/>
                  <a:gd name="T22" fmla="*/ 0 w 75"/>
                  <a:gd name="T23" fmla="*/ 1 h 85"/>
                  <a:gd name="T24" fmla="*/ 0 w 75"/>
                  <a:gd name="T25" fmla="*/ 1 h 85"/>
                  <a:gd name="T26" fmla="*/ 0 w 75"/>
                  <a:gd name="T27" fmla="*/ 1 h 85"/>
                  <a:gd name="T28" fmla="*/ 0 w 75"/>
                  <a:gd name="T29" fmla="*/ 1 h 85"/>
                  <a:gd name="T30" fmla="*/ 0 w 75"/>
                  <a:gd name="T31" fmla="*/ 1 h 85"/>
                  <a:gd name="T32" fmla="*/ 0 w 7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1" name="Freeform 203">
                <a:extLst>
                  <a:ext uri="{FF2B5EF4-FFF2-40B4-BE49-F238E27FC236}">
                    <a16:creationId xmlns:a16="http://schemas.microsoft.com/office/drawing/2014/main" xmlns="" id="{5EBD72C6-58B2-4A3B-9F12-3DF9511B0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1 h 99"/>
                  <a:gd name="T2" fmla="*/ 0 w 74"/>
                  <a:gd name="T3" fmla="*/ 1 h 99"/>
                  <a:gd name="T4" fmla="*/ 1 w 74"/>
                  <a:gd name="T5" fmla="*/ 1 h 99"/>
                  <a:gd name="T6" fmla="*/ 1 w 74"/>
                  <a:gd name="T7" fmla="*/ 1 h 99"/>
                  <a:gd name="T8" fmla="*/ 1 w 74"/>
                  <a:gd name="T9" fmla="*/ 1 h 99"/>
                  <a:gd name="T10" fmla="*/ 1 w 74"/>
                  <a:gd name="T11" fmla="*/ 1 h 99"/>
                  <a:gd name="T12" fmla="*/ 1 w 74"/>
                  <a:gd name="T13" fmla="*/ 1 h 99"/>
                  <a:gd name="T14" fmla="*/ 1 w 74"/>
                  <a:gd name="T15" fmla="*/ 1 h 99"/>
                  <a:gd name="T16" fmla="*/ 1 w 74"/>
                  <a:gd name="T17" fmla="*/ 0 h 99"/>
                  <a:gd name="T18" fmla="*/ 1 w 74"/>
                  <a:gd name="T19" fmla="*/ 1 h 99"/>
                  <a:gd name="T20" fmla="*/ 1 w 74"/>
                  <a:gd name="T21" fmla="*/ 1 h 99"/>
                  <a:gd name="T22" fmla="*/ 1 w 74"/>
                  <a:gd name="T23" fmla="*/ 1 h 99"/>
                  <a:gd name="T24" fmla="*/ 1 w 74"/>
                  <a:gd name="T25" fmla="*/ 1 h 99"/>
                  <a:gd name="T26" fmla="*/ 1 w 74"/>
                  <a:gd name="T27" fmla="*/ 1 h 99"/>
                  <a:gd name="T28" fmla="*/ 1 w 74"/>
                  <a:gd name="T29" fmla="*/ 1 h 99"/>
                  <a:gd name="T30" fmla="*/ 1 w 74"/>
                  <a:gd name="T31" fmla="*/ 1 h 99"/>
                  <a:gd name="T32" fmla="*/ 1 w 74"/>
                  <a:gd name="T33" fmla="*/ 1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82" name="Freeform 204">
                <a:extLst>
                  <a:ext uri="{FF2B5EF4-FFF2-40B4-BE49-F238E27FC236}">
                    <a16:creationId xmlns:a16="http://schemas.microsoft.com/office/drawing/2014/main" xmlns="" id="{533E9A95-9878-4F39-A185-36CD32A2D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1 h 95"/>
                  <a:gd name="T2" fmla="*/ 0 w 55"/>
                  <a:gd name="T3" fmla="*/ 1 h 95"/>
                  <a:gd name="T4" fmla="*/ 1 w 55"/>
                  <a:gd name="T5" fmla="*/ 1 h 95"/>
                  <a:gd name="T6" fmla="*/ 1 w 55"/>
                  <a:gd name="T7" fmla="*/ 1 h 95"/>
                  <a:gd name="T8" fmla="*/ 1 w 55"/>
                  <a:gd name="T9" fmla="*/ 1 h 95"/>
                  <a:gd name="T10" fmla="*/ 1 w 55"/>
                  <a:gd name="T11" fmla="*/ 1 h 95"/>
                  <a:gd name="T12" fmla="*/ 1 w 55"/>
                  <a:gd name="T13" fmla="*/ 1 h 95"/>
                  <a:gd name="T14" fmla="*/ 1 w 55"/>
                  <a:gd name="T15" fmla="*/ 1 h 95"/>
                  <a:gd name="T16" fmla="*/ 1 w 55"/>
                  <a:gd name="T17" fmla="*/ 0 h 95"/>
                  <a:gd name="T18" fmla="*/ 1 w 55"/>
                  <a:gd name="T19" fmla="*/ 1 h 95"/>
                  <a:gd name="T20" fmla="*/ 1 w 55"/>
                  <a:gd name="T21" fmla="*/ 1 h 95"/>
                  <a:gd name="T22" fmla="*/ 1 w 55"/>
                  <a:gd name="T23" fmla="*/ 1 h 95"/>
                  <a:gd name="T24" fmla="*/ 1 w 55"/>
                  <a:gd name="T25" fmla="*/ 1 h 95"/>
                  <a:gd name="T26" fmla="*/ 1 w 55"/>
                  <a:gd name="T27" fmla="*/ 1 h 95"/>
                  <a:gd name="T28" fmla="*/ 1 w 55"/>
                  <a:gd name="T29" fmla="*/ 1 h 95"/>
                  <a:gd name="T30" fmla="*/ 1 w 55"/>
                  <a:gd name="T31" fmla="*/ 1 h 95"/>
                  <a:gd name="T32" fmla="*/ 1 w 55"/>
                  <a:gd name="T33" fmla="*/ 1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50" name="Freeform 205">
              <a:extLst>
                <a:ext uri="{FF2B5EF4-FFF2-40B4-BE49-F238E27FC236}">
                  <a16:creationId xmlns:a16="http://schemas.microsoft.com/office/drawing/2014/main" xmlns="" id="{F13B2B63-A5AB-42EC-AA02-82EF1461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 h 70"/>
                <a:gd name="T2" fmla="*/ 0 w 58"/>
                <a:gd name="T3" fmla="*/ 1 h 70"/>
                <a:gd name="T4" fmla="*/ 1 w 58"/>
                <a:gd name="T5" fmla="*/ 1 h 70"/>
                <a:gd name="T6" fmla="*/ 1 w 58"/>
                <a:gd name="T7" fmla="*/ 1 h 70"/>
                <a:gd name="T8" fmla="*/ 1 w 58"/>
                <a:gd name="T9" fmla="*/ 1 h 70"/>
                <a:gd name="T10" fmla="*/ 1 w 58"/>
                <a:gd name="T11" fmla="*/ 1 h 70"/>
                <a:gd name="T12" fmla="*/ 1 w 58"/>
                <a:gd name="T13" fmla="*/ 1 h 70"/>
                <a:gd name="T14" fmla="*/ 1 w 58"/>
                <a:gd name="T15" fmla="*/ 1 h 70"/>
                <a:gd name="T16" fmla="*/ 1 w 58"/>
                <a:gd name="T17" fmla="*/ 0 h 70"/>
                <a:gd name="T18" fmla="*/ 1 w 58"/>
                <a:gd name="T19" fmla="*/ 1 h 70"/>
                <a:gd name="T20" fmla="*/ 1 w 58"/>
                <a:gd name="T21" fmla="*/ 1 h 70"/>
                <a:gd name="T22" fmla="*/ 1 w 58"/>
                <a:gd name="T23" fmla="*/ 1 h 70"/>
                <a:gd name="T24" fmla="*/ 1 w 58"/>
                <a:gd name="T25" fmla="*/ 1 h 70"/>
                <a:gd name="T26" fmla="*/ 1 w 58"/>
                <a:gd name="T27" fmla="*/ 1 h 70"/>
                <a:gd name="T28" fmla="*/ 1 w 58"/>
                <a:gd name="T29" fmla="*/ 1 h 70"/>
                <a:gd name="T30" fmla="*/ 1 w 58"/>
                <a:gd name="T31" fmla="*/ 1 h 70"/>
                <a:gd name="T32" fmla="*/ 1 w 5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206">
              <a:extLst>
                <a:ext uri="{FF2B5EF4-FFF2-40B4-BE49-F238E27FC236}">
                  <a16:creationId xmlns:a16="http://schemas.microsoft.com/office/drawing/2014/main" xmlns="" id="{E2D318B2-8CA5-4800-9307-7C429ECB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1 h 52"/>
                <a:gd name="T2" fmla="*/ 0 w 22"/>
                <a:gd name="T3" fmla="*/ 1 h 52"/>
                <a:gd name="T4" fmla="*/ 1 w 22"/>
                <a:gd name="T5" fmla="*/ 1 h 52"/>
                <a:gd name="T6" fmla="*/ 1 w 22"/>
                <a:gd name="T7" fmla="*/ 1 h 52"/>
                <a:gd name="T8" fmla="*/ 1 w 22"/>
                <a:gd name="T9" fmla="*/ 0 h 52"/>
                <a:gd name="T10" fmla="*/ 1 w 22"/>
                <a:gd name="T11" fmla="*/ 1 h 52"/>
                <a:gd name="T12" fmla="*/ 1 w 22"/>
                <a:gd name="T13" fmla="*/ 1 h 52"/>
                <a:gd name="T14" fmla="*/ 1 w 22"/>
                <a:gd name="T15" fmla="*/ 1 h 52"/>
                <a:gd name="T16" fmla="*/ 1 w 22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207">
              <a:extLst>
                <a:ext uri="{FF2B5EF4-FFF2-40B4-BE49-F238E27FC236}">
                  <a16:creationId xmlns:a16="http://schemas.microsoft.com/office/drawing/2014/main" xmlns="" id="{C7DC68FB-1392-4CA3-89B3-F8C2F567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1 h 40"/>
                <a:gd name="T4" fmla="*/ 0 w 45"/>
                <a:gd name="T5" fmla="*/ 1 h 40"/>
                <a:gd name="T6" fmla="*/ 0 w 45"/>
                <a:gd name="T7" fmla="*/ 1 h 40"/>
                <a:gd name="T8" fmla="*/ 0 w 45"/>
                <a:gd name="T9" fmla="*/ 1 h 40"/>
                <a:gd name="T10" fmla="*/ 0 w 45"/>
                <a:gd name="T11" fmla="*/ 1 h 40"/>
                <a:gd name="T12" fmla="*/ 0 w 45"/>
                <a:gd name="T13" fmla="*/ 1 h 40"/>
                <a:gd name="T14" fmla="*/ 0 w 45"/>
                <a:gd name="T15" fmla="*/ 1 h 40"/>
                <a:gd name="T16" fmla="*/ 0 w 45"/>
                <a:gd name="T17" fmla="*/ 1 h 40"/>
                <a:gd name="T18" fmla="*/ 0 w 45"/>
                <a:gd name="T19" fmla="*/ 1 h 40"/>
                <a:gd name="T20" fmla="*/ 0 w 45"/>
                <a:gd name="T21" fmla="*/ 1 h 40"/>
                <a:gd name="T22" fmla="*/ 0 w 45"/>
                <a:gd name="T23" fmla="*/ 1 h 40"/>
                <a:gd name="T24" fmla="*/ 0 w 45"/>
                <a:gd name="T25" fmla="*/ 1 h 40"/>
                <a:gd name="T26" fmla="*/ 0 w 45"/>
                <a:gd name="T27" fmla="*/ 1 h 40"/>
                <a:gd name="T28" fmla="*/ 0 w 45"/>
                <a:gd name="T29" fmla="*/ 1 h 40"/>
                <a:gd name="T30" fmla="*/ 0 w 45"/>
                <a:gd name="T31" fmla="*/ 1 h 40"/>
                <a:gd name="T32" fmla="*/ 0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208">
              <a:extLst>
                <a:ext uri="{FF2B5EF4-FFF2-40B4-BE49-F238E27FC236}">
                  <a16:creationId xmlns:a16="http://schemas.microsoft.com/office/drawing/2014/main" xmlns="" id="{F2166BC7-FDBC-408B-A4BE-0392A212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209">
              <a:extLst>
                <a:ext uri="{FF2B5EF4-FFF2-40B4-BE49-F238E27FC236}">
                  <a16:creationId xmlns:a16="http://schemas.microsoft.com/office/drawing/2014/main" xmlns="" id="{E2373BAD-8961-4F96-A734-2B09A214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1 w 51"/>
                <a:gd name="T1" fmla="*/ 1 h 45"/>
                <a:gd name="T2" fmla="*/ 1 w 51"/>
                <a:gd name="T3" fmla="*/ 1 h 45"/>
                <a:gd name="T4" fmla="*/ 1 w 51"/>
                <a:gd name="T5" fmla="*/ 1 h 45"/>
                <a:gd name="T6" fmla="*/ 1 w 51"/>
                <a:gd name="T7" fmla="*/ 1 h 45"/>
                <a:gd name="T8" fmla="*/ 1 w 51"/>
                <a:gd name="T9" fmla="*/ 1 h 45"/>
                <a:gd name="T10" fmla="*/ 1 w 51"/>
                <a:gd name="T11" fmla="*/ 1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1 w 51"/>
                <a:gd name="T21" fmla="*/ 1 h 45"/>
                <a:gd name="T22" fmla="*/ 1 w 51"/>
                <a:gd name="T23" fmla="*/ 1 h 45"/>
                <a:gd name="T24" fmla="*/ 1 w 51"/>
                <a:gd name="T25" fmla="*/ 1 h 45"/>
                <a:gd name="T26" fmla="*/ 1 w 51"/>
                <a:gd name="T27" fmla="*/ 1 h 45"/>
                <a:gd name="T28" fmla="*/ 1 w 51"/>
                <a:gd name="T29" fmla="*/ 1 h 45"/>
                <a:gd name="T30" fmla="*/ 1 w 51"/>
                <a:gd name="T31" fmla="*/ 1 h 45"/>
                <a:gd name="T32" fmla="*/ 1 w 51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210">
              <a:extLst>
                <a:ext uri="{FF2B5EF4-FFF2-40B4-BE49-F238E27FC236}">
                  <a16:creationId xmlns:a16="http://schemas.microsoft.com/office/drawing/2014/main" xmlns="" id="{9059D0D1-C46B-45E4-BF22-169A0412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11">
              <a:extLst>
                <a:ext uri="{FF2B5EF4-FFF2-40B4-BE49-F238E27FC236}">
                  <a16:creationId xmlns:a16="http://schemas.microsoft.com/office/drawing/2014/main" xmlns="" id="{0627A062-111C-4707-A958-EB5A9A12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0 h 65"/>
                <a:gd name="T2" fmla="*/ 1 w 30"/>
                <a:gd name="T3" fmla="*/ 0 h 65"/>
                <a:gd name="T4" fmla="*/ 1 w 30"/>
                <a:gd name="T5" fmla="*/ 0 h 65"/>
                <a:gd name="T6" fmla="*/ 1 w 30"/>
                <a:gd name="T7" fmla="*/ 0 h 65"/>
                <a:gd name="T8" fmla="*/ 1 w 30"/>
                <a:gd name="T9" fmla="*/ 0 h 65"/>
                <a:gd name="T10" fmla="*/ 1 w 30"/>
                <a:gd name="T11" fmla="*/ 0 h 65"/>
                <a:gd name="T12" fmla="*/ 1 w 30"/>
                <a:gd name="T13" fmla="*/ 0 h 65"/>
                <a:gd name="T14" fmla="*/ 1 w 30"/>
                <a:gd name="T15" fmla="*/ 0 h 65"/>
                <a:gd name="T16" fmla="*/ 1 w 30"/>
                <a:gd name="T17" fmla="*/ 0 h 65"/>
                <a:gd name="T18" fmla="*/ 1 w 30"/>
                <a:gd name="T19" fmla="*/ 0 h 65"/>
                <a:gd name="T20" fmla="*/ 1 w 30"/>
                <a:gd name="T21" fmla="*/ 0 h 65"/>
                <a:gd name="T22" fmla="*/ 1 w 30"/>
                <a:gd name="T23" fmla="*/ 0 h 65"/>
                <a:gd name="T24" fmla="*/ 0 w 30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2">
              <a:extLst>
                <a:ext uri="{FF2B5EF4-FFF2-40B4-BE49-F238E27FC236}">
                  <a16:creationId xmlns:a16="http://schemas.microsoft.com/office/drawing/2014/main" xmlns="" id="{A87D444A-F431-4B87-B9C3-8B077168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1 w 15"/>
                <a:gd name="T1" fmla="*/ 0 h 65"/>
                <a:gd name="T2" fmla="*/ 1 w 15"/>
                <a:gd name="T3" fmla="*/ 0 h 65"/>
                <a:gd name="T4" fmla="*/ 0 w 15"/>
                <a:gd name="T5" fmla="*/ 0 h 65"/>
                <a:gd name="T6" fmla="*/ 1 w 15"/>
                <a:gd name="T7" fmla="*/ 0 h 65"/>
                <a:gd name="T8" fmla="*/ 1 w 15"/>
                <a:gd name="T9" fmla="*/ 0 h 65"/>
                <a:gd name="T10" fmla="*/ 1 w 15"/>
                <a:gd name="T11" fmla="*/ 0 h 65"/>
                <a:gd name="T12" fmla="*/ 1 w 15"/>
                <a:gd name="T13" fmla="*/ 0 h 65"/>
                <a:gd name="T14" fmla="*/ 1 w 15"/>
                <a:gd name="T15" fmla="*/ 0 h 65"/>
                <a:gd name="T16" fmla="*/ 1 w 15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13">
              <a:extLst>
                <a:ext uri="{FF2B5EF4-FFF2-40B4-BE49-F238E27FC236}">
                  <a16:creationId xmlns:a16="http://schemas.microsoft.com/office/drawing/2014/main" xmlns="" id="{97DC3062-26B8-48D6-93BF-6F69CA020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1 w 12"/>
                <a:gd name="T1" fmla="*/ 1 h 69"/>
                <a:gd name="T2" fmla="*/ 1 w 12"/>
                <a:gd name="T3" fmla="*/ 1 h 69"/>
                <a:gd name="T4" fmla="*/ 1 w 12"/>
                <a:gd name="T5" fmla="*/ 1 h 69"/>
                <a:gd name="T6" fmla="*/ 0 w 12"/>
                <a:gd name="T7" fmla="*/ 1 h 69"/>
                <a:gd name="T8" fmla="*/ 1 w 12"/>
                <a:gd name="T9" fmla="*/ 0 h 69"/>
                <a:gd name="T10" fmla="*/ 1 w 12"/>
                <a:gd name="T11" fmla="*/ 1 h 69"/>
                <a:gd name="T12" fmla="*/ 1 w 12"/>
                <a:gd name="T13" fmla="*/ 1 h 69"/>
                <a:gd name="T14" fmla="*/ 1 w 12"/>
                <a:gd name="T15" fmla="*/ 1 h 69"/>
                <a:gd name="T16" fmla="*/ 1 w 12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214">
              <a:extLst>
                <a:ext uri="{FF2B5EF4-FFF2-40B4-BE49-F238E27FC236}">
                  <a16:creationId xmlns:a16="http://schemas.microsoft.com/office/drawing/2014/main" xmlns="" id="{DF6FF7AA-36EF-4405-904C-AF85B171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0 w 15"/>
                <a:gd name="T1" fmla="*/ 1 h 68"/>
                <a:gd name="T2" fmla="*/ 0 w 15"/>
                <a:gd name="T3" fmla="*/ 1 h 68"/>
                <a:gd name="T4" fmla="*/ 0 w 15"/>
                <a:gd name="T5" fmla="*/ 1 h 68"/>
                <a:gd name="T6" fmla="*/ 0 w 15"/>
                <a:gd name="T7" fmla="*/ 1 h 68"/>
                <a:gd name="T8" fmla="*/ 0 w 15"/>
                <a:gd name="T9" fmla="*/ 0 h 68"/>
                <a:gd name="T10" fmla="*/ 0 w 15"/>
                <a:gd name="T11" fmla="*/ 1 h 68"/>
                <a:gd name="T12" fmla="*/ 0 w 15"/>
                <a:gd name="T13" fmla="*/ 1 h 68"/>
                <a:gd name="T14" fmla="*/ 0 w 15"/>
                <a:gd name="T15" fmla="*/ 1 h 68"/>
                <a:gd name="T16" fmla="*/ 0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15">
              <a:extLst>
                <a:ext uri="{FF2B5EF4-FFF2-40B4-BE49-F238E27FC236}">
                  <a16:creationId xmlns:a16="http://schemas.microsoft.com/office/drawing/2014/main" xmlns="" id="{E4F8D96F-86D4-41D4-93E7-2B263E460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16">
              <a:extLst>
                <a:ext uri="{FF2B5EF4-FFF2-40B4-BE49-F238E27FC236}">
                  <a16:creationId xmlns:a16="http://schemas.microsoft.com/office/drawing/2014/main" xmlns="" id="{37B4224F-3D6F-43DD-96D7-FD1C1F19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0 w 27"/>
                <a:gd name="T1" fmla="*/ 1 h 84"/>
                <a:gd name="T2" fmla="*/ 0 w 27"/>
                <a:gd name="T3" fmla="*/ 1 h 84"/>
                <a:gd name="T4" fmla="*/ 0 w 27"/>
                <a:gd name="T5" fmla="*/ 1 h 84"/>
                <a:gd name="T6" fmla="*/ 0 w 27"/>
                <a:gd name="T7" fmla="*/ 1 h 84"/>
                <a:gd name="T8" fmla="*/ 0 w 27"/>
                <a:gd name="T9" fmla="*/ 1 h 84"/>
                <a:gd name="T10" fmla="*/ 0 w 27"/>
                <a:gd name="T11" fmla="*/ 1 h 84"/>
                <a:gd name="T12" fmla="*/ 0 w 27"/>
                <a:gd name="T13" fmla="*/ 1 h 84"/>
                <a:gd name="T14" fmla="*/ 0 w 27"/>
                <a:gd name="T15" fmla="*/ 1 h 84"/>
                <a:gd name="T16" fmla="*/ 0 w 27"/>
                <a:gd name="T17" fmla="*/ 0 h 84"/>
                <a:gd name="T18" fmla="*/ 0 w 27"/>
                <a:gd name="T19" fmla="*/ 1 h 84"/>
                <a:gd name="T20" fmla="*/ 0 w 27"/>
                <a:gd name="T21" fmla="*/ 1 h 84"/>
                <a:gd name="T22" fmla="*/ 0 w 27"/>
                <a:gd name="T23" fmla="*/ 1 h 84"/>
                <a:gd name="T24" fmla="*/ 0 w 27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17">
              <a:extLst>
                <a:ext uri="{FF2B5EF4-FFF2-40B4-BE49-F238E27FC236}">
                  <a16:creationId xmlns:a16="http://schemas.microsoft.com/office/drawing/2014/main" xmlns="" id="{1F213406-2FE4-4554-B5CA-63BB11CF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0 w 35"/>
                <a:gd name="T1" fmla="*/ 0 h 91"/>
                <a:gd name="T2" fmla="*/ 0 w 35"/>
                <a:gd name="T3" fmla="*/ 0 h 91"/>
                <a:gd name="T4" fmla="*/ 0 w 35"/>
                <a:gd name="T5" fmla="*/ 0 h 91"/>
                <a:gd name="T6" fmla="*/ 0 w 35"/>
                <a:gd name="T7" fmla="*/ 0 h 91"/>
                <a:gd name="T8" fmla="*/ 0 w 35"/>
                <a:gd name="T9" fmla="*/ 0 h 91"/>
                <a:gd name="T10" fmla="*/ 0 w 35"/>
                <a:gd name="T11" fmla="*/ 0 h 91"/>
                <a:gd name="T12" fmla="*/ 0 w 35"/>
                <a:gd name="T13" fmla="*/ 0 h 91"/>
                <a:gd name="T14" fmla="*/ 0 w 35"/>
                <a:gd name="T15" fmla="*/ 0 h 91"/>
                <a:gd name="T16" fmla="*/ 0 w 35"/>
                <a:gd name="T17" fmla="*/ 0 h 91"/>
                <a:gd name="T18" fmla="*/ 0 w 35"/>
                <a:gd name="T19" fmla="*/ 0 h 91"/>
                <a:gd name="T20" fmla="*/ 0 w 35"/>
                <a:gd name="T21" fmla="*/ 0 h 91"/>
                <a:gd name="T22" fmla="*/ 0 w 35"/>
                <a:gd name="T23" fmla="*/ 0 h 91"/>
                <a:gd name="T24" fmla="*/ 0 w 35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218">
              <a:extLst>
                <a:ext uri="{FF2B5EF4-FFF2-40B4-BE49-F238E27FC236}">
                  <a16:creationId xmlns:a16="http://schemas.microsoft.com/office/drawing/2014/main" xmlns="" id="{34A01FCA-79B8-4A0C-852A-CE8710DAA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1 w 56"/>
                <a:gd name="T1" fmla="*/ 1 h 85"/>
                <a:gd name="T2" fmla="*/ 1 w 56"/>
                <a:gd name="T3" fmla="*/ 1 h 85"/>
                <a:gd name="T4" fmla="*/ 1 w 56"/>
                <a:gd name="T5" fmla="*/ 1 h 85"/>
                <a:gd name="T6" fmla="*/ 1 w 56"/>
                <a:gd name="T7" fmla="*/ 1 h 85"/>
                <a:gd name="T8" fmla="*/ 1 w 56"/>
                <a:gd name="T9" fmla="*/ 1 h 85"/>
                <a:gd name="T10" fmla="*/ 1 w 56"/>
                <a:gd name="T11" fmla="*/ 1 h 85"/>
                <a:gd name="T12" fmla="*/ 1 w 56"/>
                <a:gd name="T13" fmla="*/ 1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1 w 56"/>
                <a:gd name="T21" fmla="*/ 1 h 85"/>
                <a:gd name="T22" fmla="*/ 1 w 56"/>
                <a:gd name="T23" fmla="*/ 1 h 85"/>
                <a:gd name="T24" fmla="*/ 1 w 56"/>
                <a:gd name="T25" fmla="*/ 1 h 85"/>
                <a:gd name="T26" fmla="*/ 1 w 56"/>
                <a:gd name="T27" fmla="*/ 1 h 85"/>
                <a:gd name="T28" fmla="*/ 1 w 56"/>
                <a:gd name="T29" fmla="*/ 1 h 85"/>
                <a:gd name="T30" fmla="*/ 1 w 56"/>
                <a:gd name="T31" fmla="*/ 1 h 85"/>
                <a:gd name="T32" fmla="*/ 1 w 56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19">
              <a:extLst>
                <a:ext uri="{FF2B5EF4-FFF2-40B4-BE49-F238E27FC236}">
                  <a16:creationId xmlns:a16="http://schemas.microsoft.com/office/drawing/2014/main" xmlns="" id="{FBD19A25-66FD-4513-8821-D48D569D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1 w 71"/>
                <a:gd name="T1" fmla="*/ 1 h 70"/>
                <a:gd name="T2" fmla="*/ 1 w 71"/>
                <a:gd name="T3" fmla="*/ 1 h 70"/>
                <a:gd name="T4" fmla="*/ 1 w 71"/>
                <a:gd name="T5" fmla="*/ 1 h 70"/>
                <a:gd name="T6" fmla="*/ 1 w 71"/>
                <a:gd name="T7" fmla="*/ 1 h 70"/>
                <a:gd name="T8" fmla="*/ 1 w 71"/>
                <a:gd name="T9" fmla="*/ 1 h 70"/>
                <a:gd name="T10" fmla="*/ 1 w 71"/>
                <a:gd name="T11" fmla="*/ 1 h 70"/>
                <a:gd name="T12" fmla="*/ 1 w 71"/>
                <a:gd name="T13" fmla="*/ 1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1 w 71"/>
                <a:gd name="T21" fmla="*/ 1 h 70"/>
                <a:gd name="T22" fmla="*/ 1 w 71"/>
                <a:gd name="T23" fmla="*/ 1 h 70"/>
                <a:gd name="T24" fmla="*/ 1 w 71"/>
                <a:gd name="T25" fmla="*/ 1 h 70"/>
                <a:gd name="T26" fmla="*/ 1 w 71"/>
                <a:gd name="T27" fmla="*/ 1 h 70"/>
                <a:gd name="T28" fmla="*/ 1 w 71"/>
                <a:gd name="T29" fmla="*/ 1 h 70"/>
                <a:gd name="T30" fmla="*/ 1 w 71"/>
                <a:gd name="T31" fmla="*/ 1 h 70"/>
                <a:gd name="T32" fmla="*/ 1 w 71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220">
              <a:extLst>
                <a:ext uri="{FF2B5EF4-FFF2-40B4-BE49-F238E27FC236}">
                  <a16:creationId xmlns:a16="http://schemas.microsoft.com/office/drawing/2014/main" xmlns="" id="{597665F3-85C5-4E89-A22B-3AE5A892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1 w 64"/>
                <a:gd name="T5" fmla="*/ 0 h 65"/>
                <a:gd name="T6" fmla="*/ 1 w 64"/>
                <a:gd name="T7" fmla="*/ 0 h 65"/>
                <a:gd name="T8" fmla="*/ 1 w 64"/>
                <a:gd name="T9" fmla="*/ 0 h 65"/>
                <a:gd name="T10" fmla="*/ 1 w 64"/>
                <a:gd name="T11" fmla="*/ 0 h 65"/>
                <a:gd name="T12" fmla="*/ 1 w 64"/>
                <a:gd name="T13" fmla="*/ 0 h 65"/>
                <a:gd name="T14" fmla="*/ 1 w 64"/>
                <a:gd name="T15" fmla="*/ 0 h 65"/>
                <a:gd name="T16" fmla="*/ 1 w 64"/>
                <a:gd name="T17" fmla="*/ 0 h 65"/>
                <a:gd name="T18" fmla="*/ 1 w 64"/>
                <a:gd name="T19" fmla="*/ 0 h 65"/>
                <a:gd name="T20" fmla="*/ 1 w 64"/>
                <a:gd name="T21" fmla="*/ 0 h 65"/>
                <a:gd name="T22" fmla="*/ 1 w 64"/>
                <a:gd name="T23" fmla="*/ 0 h 65"/>
                <a:gd name="T24" fmla="*/ 1 w 64"/>
                <a:gd name="T25" fmla="*/ 0 h 65"/>
                <a:gd name="T26" fmla="*/ 1 w 64"/>
                <a:gd name="T27" fmla="*/ 0 h 65"/>
                <a:gd name="T28" fmla="*/ 1 w 64"/>
                <a:gd name="T29" fmla="*/ 0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221">
              <a:extLst>
                <a:ext uri="{FF2B5EF4-FFF2-40B4-BE49-F238E27FC236}">
                  <a16:creationId xmlns:a16="http://schemas.microsoft.com/office/drawing/2014/main" xmlns="" id="{BF03F66F-DA73-4E3C-B147-B56811E85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3 w 312"/>
                <a:gd name="T1" fmla="*/ 1 h 76"/>
                <a:gd name="T2" fmla="*/ 3 w 312"/>
                <a:gd name="T3" fmla="*/ 1 h 76"/>
                <a:gd name="T4" fmla="*/ 3 w 312"/>
                <a:gd name="T5" fmla="*/ 1 h 76"/>
                <a:gd name="T6" fmla="*/ 3 w 312"/>
                <a:gd name="T7" fmla="*/ 1 h 76"/>
                <a:gd name="T8" fmla="*/ 3 w 312"/>
                <a:gd name="T9" fmla="*/ 1 h 76"/>
                <a:gd name="T10" fmla="*/ 3 w 312"/>
                <a:gd name="T11" fmla="*/ 1 h 76"/>
                <a:gd name="T12" fmla="*/ 3 w 312"/>
                <a:gd name="T13" fmla="*/ 1 h 76"/>
                <a:gd name="T14" fmla="*/ 2 w 312"/>
                <a:gd name="T15" fmla="*/ 1 h 76"/>
                <a:gd name="T16" fmla="*/ 2 w 312"/>
                <a:gd name="T17" fmla="*/ 1 h 76"/>
                <a:gd name="T18" fmla="*/ 2 w 312"/>
                <a:gd name="T19" fmla="*/ 1 h 76"/>
                <a:gd name="T20" fmla="*/ 2 w 312"/>
                <a:gd name="T21" fmla="*/ 1 h 76"/>
                <a:gd name="T22" fmla="*/ 2 w 312"/>
                <a:gd name="T23" fmla="*/ 1 h 76"/>
                <a:gd name="T24" fmla="*/ 2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2 w 312"/>
                <a:gd name="T57" fmla="*/ 0 h 76"/>
                <a:gd name="T58" fmla="*/ 2 w 312"/>
                <a:gd name="T59" fmla="*/ 1 h 76"/>
                <a:gd name="T60" fmla="*/ 2 w 312"/>
                <a:gd name="T61" fmla="*/ 1 h 76"/>
                <a:gd name="T62" fmla="*/ 2 w 312"/>
                <a:gd name="T63" fmla="*/ 1 h 76"/>
                <a:gd name="T64" fmla="*/ 2 w 312"/>
                <a:gd name="T65" fmla="*/ 1 h 76"/>
                <a:gd name="T66" fmla="*/ 3 w 312"/>
                <a:gd name="T67" fmla="*/ 1 h 76"/>
                <a:gd name="T68" fmla="*/ 3 w 312"/>
                <a:gd name="T69" fmla="*/ 1 h 76"/>
                <a:gd name="T70" fmla="*/ 3 w 312"/>
                <a:gd name="T71" fmla="*/ 1 h 76"/>
                <a:gd name="T72" fmla="*/ 3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Freeform 222">
              <a:extLst>
                <a:ext uri="{FF2B5EF4-FFF2-40B4-BE49-F238E27FC236}">
                  <a16:creationId xmlns:a16="http://schemas.microsoft.com/office/drawing/2014/main" xmlns="" id="{BA8FCEA4-28B1-434C-A79A-47FD4908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223">
              <a:extLst>
                <a:ext uri="{FF2B5EF4-FFF2-40B4-BE49-F238E27FC236}">
                  <a16:creationId xmlns:a16="http://schemas.microsoft.com/office/drawing/2014/main" xmlns="" id="{A020B8E3-C9BE-4A06-A521-2969CF675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 h 75"/>
                <a:gd name="T2" fmla="*/ 0 w 45"/>
                <a:gd name="T3" fmla="*/ 1 h 75"/>
                <a:gd name="T4" fmla="*/ 0 w 45"/>
                <a:gd name="T5" fmla="*/ 1 h 75"/>
                <a:gd name="T6" fmla="*/ 0 w 45"/>
                <a:gd name="T7" fmla="*/ 1 h 75"/>
                <a:gd name="T8" fmla="*/ 0 w 45"/>
                <a:gd name="T9" fmla="*/ 1 h 75"/>
                <a:gd name="T10" fmla="*/ 0 w 45"/>
                <a:gd name="T11" fmla="*/ 1 h 75"/>
                <a:gd name="T12" fmla="*/ 0 w 45"/>
                <a:gd name="T13" fmla="*/ 1 h 75"/>
                <a:gd name="T14" fmla="*/ 0 w 45"/>
                <a:gd name="T15" fmla="*/ 1 h 75"/>
                <a:gd name="T16" fmla="*/ 0 w 45"/>
                <a:gd name="T17" fmla="*/ 0 h 75"/>
                <a:gd name="T18" fmla="*/ 0 w 45"/>
                <a:gd name="T19" fmla="*/ 1 h 75"/>
                <a:gd name="T20" fmla="*/ 0 w 45"/>
                <a:gd name="T21" fmla="*/ 1 h 75"/>
                <a:gd name="T22" fmla="*/ 0 w 45"/>
                <a:gd name="T23" fmla="*/ 1 h 75"/>
                <a:gd name="T24" fmla="*/ 0 w 45"/>
                <a:gd name="T25" fmla="*/ 1 h 75"/>
                <a:gd name="T26" fmla="*/ 0 w 45"/>
                <a:gd name="T27" fmla="*/ 1 h 75"/>
                <a:gd name="T28" fmla="*/ 0 w 45"/>
                <a:gd name="T29" fmla="*/ 1 h 75"/>
                <a:gd name="T30" fmla="*/ 0 w 45"/>
                <a:gd name="T31" fmla="*/ 1 h 75"/>
                <a:gd name="T32" fmla="*/ 0 w 45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Freeform 224">
              <a:extLst>
                <a:ext uri="{FF2B5EF4-FFF2-40B4-BE49-F238E27FC236}">
                  <a16:creationId xmlns:a16="http://schemas.microsoft.com/office/drawing/2014/main" xmlns="" id="{1E412BA5-6FFC-4758-A9E2-08F0C85C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1 h 98"/>
                <a:gd name="T2" fmla="*/ 0 w 60"/>
                <a:gd name="T3" fmla="*/ 1 h 98"/>
                <a:gd name="T4" fmla="*/ 1 w 60"/>
                <a:gd name="T5" fmla="*/ 1 h 98"/>
                <a:gd name="T6" fmla="*/ 1 w 60"/>
                <a:gd name="T7" fmla="*/ 1 h 98"/>
                <a:gd name="T8" fmla="*/ 1 w 60"/>
                <a:gd name="T9" fmla="*/ 1 h 98"/>
                <a:gd name="T10" fmla="*/ 1 w 60"/>
                <a:gd name="T11" fmla="*/ 1 h 98"/>
                <a:gd name="T12" fmla="*/ 1 w 60"/>
                <a:gd name="T13" fmla="*/ 1 h 98"/>
                <a:gd name="T14" fmla="*/ 1 w 60"/>
                <a:gd name="T15" fmla="*/ 1 h 98"/>
                <a:gd name="T16" fmla="*/ 1 w 60"/>
                <a:gd name="T17" fmla="*/ 0 h 98"/>
                <a:gd name="T18" fmla="*/ 1 w 60"/>
                <a:gd name="T19" fmla="*/ 1 h 98"/>
                <a:gd name="T20" fmla="*/ 1 w 60"/>
                <a:gd name="T21" fmla="*/ 1 h 98"/>
                <a:gd name="T22" fmla="*/ 1 w 60"/>
                <a:gd name="T23" fmla="*/ 1 h 98"/>
                <a:gd name="T24" fmla="*/ 1 w 60"/>
                <a:gd name="T25" fmla="*/ 1 h 98"/>
                <a:gd name="T26" fmla="*/ 1 w 60"/>
                <a:gd name="T27" fmla="*/ 1 h 98"/>
                <a:gd name="T28" fmla="*/ 1 w 60"/>
                <a:gd name="T29" fmla="*/ 1 h 98"/>
                <a:gd name="T30" fmla="*/ 1 w 60"/>
                <a:gd name="T31" fmla="*/ 1 h 98"/>
                <a:gd name="T32" fmla="*/ 1 w 60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225">
              <a:extLst>
                <a:ext uri="{FF2B5EF4-FFF2-40B4-BE49-F238E27FC236}">
                  <a16:creationId xmlns:a16="http://schemas.microsoft.com/office/drawing/2014/main" xmlns="" id="{5AB1C806-577F-4AEC-A716-CC55D138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0 h 105"/>
                <a:gd name="T2" fmla="*/ 0 w 65"/>
                <a:gd name="T3" fmla="*/ 0 h 105"/>
                <a:gd name="T4" fmla="*/ 1 w 65"/>
                <a:gd name="T5" fmla="*/ 0 h 105"/>
                <a:gd name="T6" fmla="*/ 1 w 65"/>
                <a:gd name="T7" fmla="*/ 0 h 105"/>
                <a:gd name="T8" fmla="*/ 1 w 65"/>
                <a:gd name="T9" fmla="*/ 0 h 105"/>
                <a:gd name="T10" fmla="*/ 1 w 65"/>
                <a:gd name="T11" fmla="*/ 0 h 105"/>
                <a:gd name="T12" fmla="*/ 1 w 65"/>
                <a:gd name="T13" fmla="*/ 0 h 105"/>
                <a:gd name="T14" fmla="*/ 1 w 65"/>
                <a:gd name="T15" fmla="*/ 0 h 105"/>
                <a:gd name="T16" fmla="*/ 1 w 65"/>
                <a:gd name="T17" fmla="*/ 0 h 105"/>
                <a:gd name="T18" fmla="*/ 1 w 65"/>
                <a:gd name="T19" fmla="*/ 0 h 105"/>
                <a:gd name="T20" fmla="*/ 1 w 65"/>
                <a:gd name="T21" fmla="*/ 0 h 105"/>
                <a:gd name="T22" fmla="*/ 1 w 65"/>
                <a:gd name="T23" fmla="*/ 0 h 105"/>
                <a:gd name="T24" fmla="*/ 1 w 65"/>
                <a:gd name="T25" fmla="*/ 0 h 105"/>
                <a:gd name="T26" fmla="*/ 1 w 65"/>
                <a:gd name="T27" fmla="*/ 0 h 105"/>
                <a:gd name="T28" fmla="*/ 1 w 65"/>
                <a:gd name="T29" fmla="*/ 0 h 105"/>
                <a:gd name="T30" fmla="*/ 1 w 65"/>
                <a:gd name="T31" fmla="*/ 0 h 105"/>
                <a:gd name="T32" fmla="*/ 1 w 6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Freeform 226">
              <a:extLst>
                <a:ext uri="{FF2B5EF4-FFF2-40B4-BE49-F238E27FC236}">
                  <a16:creationId xmlns:a16="http://schemas.microsoft.com/office/drawing/2014/main" xmlns="" id="{9DEA1F79-187E-4BA8-9B07-CEC8340C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0 h 87"/>
                <a:gd name="T2" fmla="*/ 0 w 71"/>
                <a:gd name="T3" fmla="*/ 0 h 87"/>
                <a:gd name="T4" fmla="*/ 0 w 71"/>
                <a:gd name="T5" fmla="*/ 0 h 87"/>
                <a:gd name="T6" fmla="*/ 0 w 71"/>
                <a:gd name="T7" fmla="*/ 0 h 87"/>
                <a:gd name="T8" fmla="*/ 0 w 71"/>
                <a:gd name="T9" fmla="*/ 0 h 87"/>
                <a:gd name="T10" fmla="*/ 0 w 71"/>
                <a:gd name="T11" fmla="*/ 0 h 87"/>
                <a:gd name="T12" fmla="*/ 0 w 71"/>
                <a:gd name="T13" fmla="*/ 0 h 87"/>
                <a:gd name="T14" fmla="*/ 0 w 71"/>
                <a:gd name="T15" fmla="*/ 0 h 87"/>
                <a:gd name="T16" fmla="*/ 0 w 71"/>
                <a:gd name="T17" fmla="*/ 0 h 87"/>
                <a:gd name="T18" fmla="*/ 0 w 71"/>
                <a:gd name="T19" fmla="*/ 0 h 87"/>
                <a:gd name="T20" fmla="*/ 0 w 71"/>
                <a:gd name="T21" fmla="*/ 0 h 87"/>
                <a:gd name="T22" fmla="*/ 0 w 71"/>
                <a:gd name="T23" fmla="*/ 0 h 87"/>
                <a:gd name="T24" fmla="*/ 0 w 71"/>
                <a:gd name="T25" fmla="*/ 0 h 87"/>
                <a:gd name="T26" fmla="*/ 0 w 71"/>
                <a:gd name="T27" fmla="*/ 0 h 87"/>
                <a:gd name="T28" fmla="*/ 0 w 71"/>
                <a:gd name="T29" fmla="*/ 0 h 87"/>
                <a:gd name="T30" fmla="*/ 0 w 71"/>
                <a:gd name="T31" fmla="*/ 0 h 87"/>
                <a:gd name="T32" fmla="*/ 0 w 71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227">
              <a:extLst>
                <a:ext uri="{FF2B5EF4-FFF2-40B4-BE49-F238E27FC236}">
                  <a16:creationId xmlns:a16="http://schemas.microsoft.com/office/drawing/2014/main" xmlns="" id="{5721DE3E-9933-406E-9E1A-76E31585D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1 h 71"/>
                <a:gd name="T2" fmla="*/ 0 w 61"/>
                <a:gd name="T3" fmla="*/ 1 h 71"/>
                <a:gd name="T4" fmla="*/ 0 w 61"/>
                <a:gd name="T5" fmla="*/ 1 h 71"/>
                <a:gd name="T6" fmla="*/ 0 w 61"/>
                <a:gd name="T7" fmla="*/ 1 h 71"/>
                <a:gd name="T8" fmla="*/ 0 w 61"/>
                <a:gd name="T9" fmla="*/ 1 h 71"/>
                <a:gd name="T10" fmla="*/ 0 w 61"/>
                <a:gd name="T11" fmla="*/ 1 h 71"/>
                <a:gd name="T12" fmla="*/ 0 w 61"/>
                <a:gd name="T13" fmla="*/ 1 h 71"/>
                <a:gd name="T14" fmla="*/ 0 w 61"/>
                <a:gd name="T15" fmla="*/ 1 h 71"/>
                <a:gd name="T16" fmla="*/ 0 w 61"/>
                <a:gd name="T17" fmla="*/ 0 h 71"/>
                <a:gd name="T18" fmla="*/ 0 w 61"/>
                <a:gd name="T19" fmla="*/ 1 h 71"/>
                <a:gd name="T20" fmla="*/ 0 w 61"/>
                <a:gd name="T21" fmla="*/ 1 h 71"/>
                <a:gd name="T22" fmla="*/ 0 w 61"/>
                <a:gd name="T23" fmla="*/ 1 h 71"/>
                <a:gd name="T24" fmla="*/ 0 w 61"/>
                <a:gd name="T25" fmla="*/ 1 h 71"/>
                <a:gd name="T26" fmla="*/ 0 w 61"/>
                <a:gd name="T27" fmla="*/ 1 h 71"/>
                <a:gd name="T28" fmla="*/ 0 w 61"/>
                <a:gd name="T29" fmla="*/ 1 h 71"/>
                <a:gd name="T30" fmla="*/ 0 w 61"/>
                <a:gd name="T31" fmla="*/ 1 h 71"/>
                <a:gd name="T32" fmla="*/ 0 w 61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228">
              <a:extLst>
                <a:ext uri="{FF2B5EF4-FFF2-40B4-BE49-F238E27FC236}">
                  <a16:creationId xmlns:a16="http://schemas.microsoft.com/office/drawing/2014/main" xmlns="" id="{704D0A96-E604-45DA-B838-15935DC8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0 h 51"/>
                <a:gd name="T2" fmla="*/ 0 w 53"/>
                <a:gd name="T3" fmla="*/ 0 h 51"/>
                <a:gd name="T4" fmla="*/ 0 w 53"/>
                <a:gd name="T5" fmla="*/ 0 h 51"/>
                <a:gd name="T6" fmla="*/ 0 w 53"/>
                <a:gd name="T7" fmla="*/ 0 h 51"/>
                <a:gd name="T8" fmla="*/ 0 w 53"/>
                <a:gd name="T9" fmla="*/ 0 h 51"/>
                <a:gd name="T10" fmla="*/ 0 w 53"/>
                <a:gd name="T11" fmla="*/ 0 h 51"/>
                <a:gd name="T12" fmla="*/ 0 w 53"/>
                <a:gd name="T13" fmla="*/ 0 h 51"/>
                <a:gd name="T14" fmla="*/ 0 w 53"/>
                <a:gd name="T15" fmla="*/ 0 h 51"/>
                <a:gd name="T16" fmla="*/ 0 w 53"/>
                <a:gd name="T17" fmla="*/ 0 h 51"/>
                <a:gd name="T18" fmla="*/ 0 w 53"/>
                <a:gd name="T19" fmla="*/ 0 h 51"/>
                <a:gd name="T20" fmla="*/ 0 w 53"/>
                <a:gd name="T21" fmla="*/ 0 h 51"/>
                <a:gd name="T22" fmla="*/ 0 w 53"/>
                <a:gd name="T23" fmla="*/ 0 h 51"/>
                <a:gd name="T24" fmla="*/ 0 w 53"/>
                <a:gd name="T25" fmla="*/ 0 h 51"/>
                <a:gd name="T26" fmla="*/ 0 w 53"/>
                <a:gd name="T27" fmla="*/ 0 h 51"/>
                <a:gd name="T28" fmla="*/ 0 w 53"/>
                <a:gd name="T29" fmla="*/ 0 h 51"/>
                <a:gd name="T30" fmla="*/ 0 w 53"/>
                <a:gd name="T31" fmla="*/ 0 h 51"/>
                <a:gd name="T32" fmla="*/ 0 w 53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229">
              <a:extLst>
                <a:ext uri="{FF2B5EF4-FFF2-40B4-BE49-F238E27FC236}">
                  <a16:creationId xmlns:a16="http://schemas.microsoft.com/office/drawing/2014/main" xmlns="" id="{0F5DDBB0-2202-46AC-AD3C-891B828E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1 h 34"/>
                <a:gd name="T2" fmla="*/ 0 w 34"/>
                <a:gd name="T3" fmla="*/ 1 h 34"/>
                <a:gd name="T4" fmla="*/ 1 w 34"/>
                <a:gd name="T5" fmla="*/ 1 h 34"/>
                <a:gd name="T6" fmla="*/ 1 w 34"/>
                <a:gd name="T7" fmla="*/ 1 h 34"/>
                <a:gd name="T8" fmla="*/ 1 w 34"/>
                <a:gd name="T9" fmla="*/ 1 h 34"/>
                <a:gd name="T10" fmla="*/ 1 w 34"/>
                <a:gd name="T11" fmla="*/ 1 h 34"/>
                <a:gd name="T12" fmla="*/ 1 w 34"/>
                <a:gd name="T13" fmla="*/ 1 h 34"/>
                <a:gd name="T14" fmla="*/ 1 w 34"/>
                <a:gd name="T15" fmla="*/ 0 h 34"/>
                <a:gd name="T16" fmla="*/ 1 w 34"/>
                <a:gd name="T17" fmla="*/ 1 h 34"/>
                <a:gd name="T18" fmla="*/ 1 w 34"/>
                <a:gd name="T19" fmla="*/ 1 h 34"/>
                <a:gd name="T20" fmla="*/ 1 w 34"/>
                <a:gd name="T21" fmla="*/ 1 h 34"/>
                <a:gd name="T22" fmla="*/ 1 w 34"/>
                <a:gd name="T23" fmla="*/ 1 h 34"/>
                <a:gd name="T24" fmla="*/ 1 w 34"/>
                <a:gd name="T25" fmla="*/ 1 h 34"/>
                <a:gd name="T26" fmla="*/ 1 w 34"/>
                <a:gd name="T27" fmla="*/ 1 h 34"/>
                <a:gd name="T28" fmla="*/ 1 w 34"/>
                <a:gd name="T29" fmla="*/ 1 h 34"/>
                <a:gd name="T30" fmla="*/ 1 w 34"/>
                <a:gd name="T31" fmla="*/ 1 h 34"/>
                <a:gd name="T32" fmla="*/ 0 w 34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Freeform 230">
              <a:extLst>
                <a:ext uri="{FF2B5EF4-FFF2-40B4-BE49-F238E27FC236}">
                  <a16:creationId xmlns:a16="http://schemas.microsoft.com/office/drawing/2014/main" xmlns="" id="{72BA917F-2C7F-490A-927D-DF3C1182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Freeform 231">
              <a:extLst>
                <a:ext uri="{FF2B5EF4-FFF2-40B4-BE49-F238E27FC236}">
                  <a16:creationId xmlns:a16="http://schemas.microsoft.com/office/drawing/2014/main" xmlns="" id="{13F20E2A-FE0C-43B3-BF1F-0CDF023D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1 w 47"/>
                <a:gd name="T1" fmla="*/ 1 h 21"/>
                <a:gd name="T2" fmla="*/ 1 w 47"/>
                <a:gd name="T3" fmla="*/ 1 h 21"/>
                <a:gd name="T4" fmla="*/ 1 w 47"/>
                <a:gd name="T5" fmla="*/ 1 h 21"/>
                <a:gd name="T6" fmla="*/ 1 w 47"/>
                <a:gd name="T7" fmla="*/ 1 h 21"/>
                <a:gd name="T8" fmla="*/ 1 w 47"/>
                <a:gd name="T9" fmla="*/ 1 h 21"/>
                <a:gd name="T10" fmla="*/ 1 w 47"/>
                <a:gd name="T11" fmla="*/ 1 h 21"/>
                <a:gd name="T12" fmla="*/ 1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1 h 21"/>
                <a:gd name="T22" fmla="*/ 1 w 47"/>
                <a:gd name="T23" fmla="*/ 1 h 21"/>
                <a:gd name="T24" fmla="*/ 1 w 47"/>
                <a:gd name="T25" fmla="*/ 1 h 21"/>
                <a:gd name="T26" fmla="*/ 1 w 47"/>
                <a:gd name="T27" fmla="*/ 1 h 21"/>
                <a:gd name="T28" fmla="*/ 1 w 47"/>
                <a:gd name="T29" fmla="*/ 1 h 21"/>
                <a:gd name="T30" fmla="*/ 1 w 47"/>
                <a:gd name="T31" fmla="*/ 1 h 21"/>
                <a:gd name="T32" fmla="*/ 1 w 47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7" name="Freeform 232">
              <a:extLst>
                <a:ext uri="{FF2B5EF4-FFF2-40B4-BE49-F238E27FC236}">
                  <a16:creationId xmlns:a16="http://schemas.microsoft.com/office/drawing/2014/main" xmlns="" id="{8715D45E-2D73-48E6-8E70-ABA6D35D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0 w 53"/>
                <a:gd name="T1" fmla="*/ 0 h 13"/>
                <a:gd name="T2" fmla="*/ 0 w 53"/>
                <a:gd name="T3" fmla="*/ 0 h 13"/>
                <a:gd name="T4" fmla="*/ 0 w 53"/>
                <a:gd name="T5" fmla="*/ 0 h 13"/>
                <a:gd name="T6" fmla="*/ 0 w 53"/>
                <a:gd name="T7" fmla="*/ 0 h 13"/>
                <a:gd name="T8" fmla="*/ 0 w 53"/>
                <a:gd name="T9" fmla="*/ 0 h 13"/>
                <a:gd name="T10" fmla="*/ 0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0 h 13"/>
                <a:gd name="T18" fmla="*/ 0 w 53"/>
                <a:gd name="T19" fmla="*/ 0 h 13"/>
                <a:gd name="T20" fmla="*/ 0 w 53"/>
                <a:gd name="T21" fmla="*/ 0 h 13"/>
                <a:gd name="T22" fmla="*/ 0 w 53"/>
                <a:gd name="T23" fmla="*/ 0 h 13"/>
                <a:gd name="T24" fmla="*/ 0 w 53"/>
                <a:gd name="T25" fmla="*/ 0 h 13"/>
                <a:gd name="T26" fmla="*/ 0 w 53"/>
                <a:gd name="T27" fmla="*/ 0 h 13"/>
                <a:gd name="T28" fmla="*/ 0 w 53"/>
                <a:gd name="T29" fmla="*/ 0 h 13"/>
                <a:gd name="T30" fmla="*/ 0 w 53"/>
                <a:gd name="T31" fmla="*/ 0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Freeform 233">
              <a:extLst>
                <a:ext uri="{FF2B5EF4-FFF2-40B4-BE49-F238E27FC236}">
                  <a16:creationId xmlns:a16="http://schemas.microsoft.com/office/drawing/2014/main" xmlns="" id="{F18EEE8A-7BA6-42BF-AC3F-8C647965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1 w 48"/>
                <a:gd name="T1" fmla="*/ 0 h 41"/>
                <a:gd name="T2" fmla="*/ 1 w 48"/>
                <a:gd name="T3" fmla="*/ 0 h 41"/>
                <a:gd name="T4" fmla="*/ 1 w 48"/>
                <a:gd name="T5" fmla="*/ 0 h 41"/>
                <a:gd name="T6" fmla="*/ 1 w 48"/>
                <a:gd name="T7" fmla="*/ 0 h 41"/>
                <a:gd name="T8" fmla="*/ 1 w 48"/>
                <a:gd name="T9" fmla="*/ 0 h 41"/>
                <a:gd name="T10" fmla="*/ 1 w 48"/>
                <a:gd name="T11" fmla="*/ 0 h 41"/>
                <a:gd name="T12" fmla="*/ 1 w 48"/>
                <a:gd name="T13" fmla="*/ 0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1 w 48"/>
                <a:gd name="T21" fmla="*/ 0 h 41"/>
                <a:gd name="T22" fmla="*/ 1 w 48"/>
                <a:gd name="T23" fmla="*/ 0 h 41"/>
                <a:gd name="T24" fmla="*/ 1 w 48"/>
                <a:gd name="T25" fmla="*/ 0 h 41"/>
                <a:gd name="T26" fmla="*/ 1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Freeform 234">
              <a:extLst>
                <a:ext uri="{FF2B5EF4-FFF2-40B4-BE49-F238E27FC236}">
                  <a16:creationId xmlns:a16="http://schemas.microsoft.com/office/drawing/2014/main" xmlns="" id="{753E36F2-D30A-443C-B0FF-5FCFFCB1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Freeform 235">
              <a:extLst>
                <a:ext uri="{FF2B5EF4-FFF2-40B4-BE49-F238E27FC236}">
                  <a16:creationId xmlns:a16="http://schemas.microsoft.com/office/drawing/2014/main" xmlns="" id="{FB7051DA-0DC3-432E-B5CD-DEBEB521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1 h 66"/>
                <a:gd name="T2" fmla="*/ 0 w 23"/>
                <a:gd name="T3" fmla="*/ 1 h 66"/>
                <a:gd name="T4" fmla="*/ 0 w 23"/>
                <a:gd name="T5" fmla="*/ 1 h 66"/>
                <a:gd name="T6" fmla="*/ 0 w 23"/>
                <a:gd name="T7" fmla="*/ 1 h 66"/>
                <a:gd name="T8" fmla="*/ 0 w 23"/>
                <a:gd name="T9" fmla="*/ 0 h 66"/>
                <a:gd name="T10" fmla="*/ 0 w 23"/>
                <a:gd name="T11" fmla="*/ 1 h 66"/>
                <a:gd name="T12" fmla="*/ 0 w 23"/>
                <a:gd name="T13" fmla="*/ 1 h 66"/>
                <a:gd name="T14" fmla="*/ 0 w 23"/>
                <a:gd name="T15" fmla="*/ 1 h 66"/>
                <a:gd name="T16" fmla="*/ 0 w 23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1" name="Freeform 236">
              <a:extLst>
                <a:ext uri="{FF2B5EF4-FFF2-40B4-BE49-F238E27FC236}">
                  <a16:creationId xmlns:a16="http://schemas.microsoft.com/office/drawing/2014/main" xmlns="" id="{27C15ADC-668F-4166-BF1D-D6E3DC76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0 h 63"/>
                <a:gd name="T2" fmla="*/ 1 w 14"/>
                <a:gd name="T3" fmla="*/ 0 h 63"/>
                <a:gd name="T4" fmla="*/ 0 w 14"/>
                <a:gd name="T5" fmla="*/ 0 h 63"/>
                <a:gd name="T6" fmla="*/ 1 w 14"/>
                <a:gd name="T7" fmla="*/ 0 h 63"/>
                <a:gd name="T8" fmla="*/ 1 w 14"/>
                <a:gd name="T9" fmla="*/ 0 h 63"/>
                <a:gd name="T10" fmla="*/ 1 w 14"/>
                <a:gd name="T11" fmla="*/ 0 h 63"/>
                <a:gd name="T12" fmla="*/ 1 w 14"/>
                <a:gd name="T13" fmla="*/ 0 h 63"/>
                <a:gd name="T14" fmla="*/ 1 w 14"/>
                <a:gd name="T15" fmla="*/ 0 h 63"/>
                <a:gd name="T16" fmla="*/ 1 w 14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Freeform 237">
              <a:extLst>
                <a:ext uri="{FF2B5EF4-FFF2-40B4-BE49-F238E27FC236}">
                  <a16:creationId xmlns:a16="http://schemas.microsoft.com/office/drawing/2014/main" xmlns="" id="{AB261340-A9CD-403F-B1E3-45195064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1 w 21"/>
                <a:gd name="T1" fmla="*/ 0 h 75"/>
                <a:gd name="T2" fmla="*/ 1 w 21"/>
                <a:gd name="T3" fmla="*/ 0 h 75"/>
                <a:gd name="T4" fmla="*/ 1 w 21"/>
                <a:gd name="T5" fmla="*/ 0 h 75"/>
                <a:gd name="T6" fmla="*/ 0 w 21"/>
                <a:gd name="T7" fmla="*/ 0 h 75"/>
                <a:gd name="T8" fmla="*/ 1 w 21"/>
                <a:gd name="T9" fmla="*/ 0 h 75"/>
                <a:gd name="T10" fmla="*/ 1 w 21"/>
                <a:gd name="T11" fmla="*/ 0 h 75"/>
                <a:gd name="T12" fmla="*/ 1 w 21"/>
                <a:gd name="T13" fmla="*/ 0 h 75"/>
                <a:gd name="T14" fmla="*/ 1 w 21"/>
                <a:gd name="T15" fmla="*/ 0 h 75"/>
                <a:gd name="T16" fmla="*/ 1 w 2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Freeform 238">
              <a:extLst>
                <a:ext uri="{FF2B5EF4-FFF2-40B4-BE49-F238E27FC236}">
                  <a16:creationId xmlns:a16="http://schemas.microsoft.com/office/drawing/2014/main" xmlns="" id="{EF1184F9-FE03-4D8A-905B-1C257A53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1 w 25"/>
                <a:gd name="T1" fmla="*/ 1 h 80"/>
                <a:gd name="T2" fmla="*/ 1 w 25"/>
                <a:gd name="T3" fmla="*/ 1 h 80"/>
                <a:gd name="T4" fmla="*/ 1 w 25"/>
                <a:gd name="T5" fmla="*/ 1 h 80"/>
                <a:gd name="T6" fmla="*/ 1 w 25"/>
                <a:gd name="T7" fmla="*/ 1 h 80"/>
                <a:gd name="T8" fmla="*/ 1 w 25"/>
                <a:gd name="T9" fmla="*/ 1 h 80"/>
                <a:gd name="T10" fmla="*/ 1 w 25"/>
                <a:gd name="T11" fmla="*/ 1 h 80"/>
                <a:gd name="T12" fmla="*/ 0 w 25"/>
                <a:gd name="T13" fmla="*/ 1 h 80"/>
                <a:gd name="T14" fmla="*/ 0 w 25"/>
                <a:gd name="T15" fmla="*/ 1 h 80"/>
                <a:gd name="T16" fmla="*/ 1 w 25"/>
                <a:gd name="T17" fmla="*/ 0 h 80"/>
                <a:gd name="T18" fmla="*/ 1 w 25"/>
                <a:gd name="T19" fmla="*/ 1 h 80"/>
                <a:gd name="T20" fmla="*/ 1 w 25"/>
                <a:gd name="T21" fmla="*/ 1 h 80"/>
                <a:gd name="T22" fmla="*/ 1 w 25"/>
                <a:gd name="T23" fmla="*/ 1 h 80"/>
                <a:gd name="T24" fmla="*/ 1 w 25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Freeform 239">
              <a:extLst>
                <a:ext uri="{FF2B5EF4-FFF2-40B4-BE49-F238E27FC236}">
                  <a16:creationId xmlns:a16="http://schemas.microsoft.com/office/drawing/2014/main" xmlns="" id="{4E68A04D-0B12-4B2A-A204-05DC90BE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0 w 44"/>
                <a:gd name="T1" fmla="*/ 1 h 86"/>
                <a:gd name="T2" fmla="*/ 0 w 44"/>
                <a:gd name="T3" fmla="*/ 1 h 86"/>
                <a:gd name="T4" fmla="*/ 0 w 44"/>
                <a:gd name="T5" fmla="*/ 1 h 86"/>
                <a:gd name="T6" fmla="*/ 0 w 44"/>
                <a:gd name="T7" fmla="*/ 1 h 86"/>
                <a:gd name="T8" fmla="*/ 0 w 44"/>
                <a:gd name="T9" fmla="*/ 1 h 86"/>
                <a:gd name="T10" fmla="*/ 0 w 44"/>
                <a:gd name="T11" fmla="*/ 1 h 86"/>
                <a:gd name="T12" fmla="*/ 0 w 44"/>
                <a:gd name="T13" fmla="*/ 1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0 w 44"/>
                <a:gd name="T21" fmla="*/ 1 h 86"/>
                <a:gd name="T22" fmla="*/ 0 w 44"/>
                <a:gd name="T23" fmla="*/ 1 h 86"/>
                <a:gd name="T24" fmla="*/ 0 w 44"/>
                <a:gd name="T25" fmla="*/ 1 h 86"/>
                <a:gd name="T26" fmla="*/ 0 w 44"/>
                <a:gd name="T27" fmla="*/ 1 h 86"/>
                <a:gd name="T28" fmla="*/ 0 w 44"/>
                <a:gd name="T29" fmla="*/ 1 h 86"/>
                <a:gd name="T30" fmla="*/ 0 w 44"/>
                <a:gd name="T31" fmla="*/ 1 h 86"/>
                <a:gd name="T32" fmla="*/ 0 w 44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240">
              <a:extLst>
                <a:ext uri="{FF2B5EF4-FFF2-40B4-BE49-F238E27FC236}">
                  <a16:creationId xmlns:a16="http://schemas.microsoft.com/office/drawing/2014/main" xmlns="" id="{FD698426-C4BC-4EE6-AB12-4A09FBDF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0 w 52"/>
                <a:gd name="T1" fmla="*/ 1 h 79"/>
                <a:gd name="T2" fmla="*/ 0 w 52"/>
                <a:gd name="T3" fmla="*/ 1 h 79"/>
                <a:gd name="T4" fmla="*/ 0 w 52"/>
                <a:gd name="T5" fmla="*/ 1 h 79"/>
                <a:gd name="T6" fmla="*/ 0 w 52"/>
                <a:gd name="T7" fmla="*/ 1 h 79"/>
                <a:gd name="T8" fmla="*/ 0 w 52"/>
                <a:gd name="T9" fmla="*/ 1 h 79"/>
                <a:gd name="T10" fmla="*/ 0 w 52"/>
                <a:gd name="T11" fmla="*/ 1 h 79"/>
                <a:gd name="T12" fmla="*/ 0 w 52"/>
                <a:gd name="T13" fmla="*/ 1 h 79"/>
                <a:gd name="T14" fmla="*/ 0 w 52"/>
                <a:gd name="T15" fmla="*/ 1 h 79"/>
                <a:gd name="T16" fmla="*/ 0 w 52"/>
                <a:gd name="T17" fmla="*/ 0 h 79"/>
                <a:gd name="T18" fmla="*/ 0 w 52"/>
                <a:gd name="T19" fmla="*/ 1 h 79"/>
                <a:gd name="T20" fmla="*/ 0 w 52"/>
                <a:gd name="T21" fmla="*/ 1 h 79"/>
                <a:gd name="T22" fmla="*/ 0 w 52"/>
                <a:gd name="T23" fmla="*/ 1 h 79"/>
                <a:gd name="T24" fmla="*/ 0 w 52"/>
                <a:gd name="T25" fmla="*/ 1 h 79"/>
                <a:gd name="T26" fmla="*/ 0 w 52"/>
                <a:gd name="T27" fmla="*/ 1 h 79"/>
                <a:gd name="T28" fmla="*/ 0 w 52"/>
                <a:gd name="T29" fmla="*/ 1 h 79"/>
                <a:gd name="T30" fmla="*/ 0 w 52"/>
                <a:gd name="T31" fmla="*/ 1 h 79"/>
                <a:gd name="T32" fmla="*/ 0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241">
              <a:extLst>
                <a:ext uri="{FF2B5EF4-FFF2-40B4-BE49-F238E27FC236}">
                  <a16:creationId xmlns:a16="http://schemas.microsoft.com/office/drawing/2014/main" xmlns="" id="{EB1F466C-4EA3-4724-B8B1-E1CF5E4C0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1 w 45"/>
                <a:gd name="T1" fmla="*/ 0 h 73"/>
                <a:gd name="T2" fmla="*/ 1 w 45"/>
                <a:gd name="T3" fmla="*/ 0 h 73"/>
                <a:gd name="T4" fmla="*/ 1 w 45"/>
                <a:gd name="T5" fmla="*/ 0 h 73"/>
                <a:gd name="T6" fmla="*/ 1 w 45"/>
                <a:gd name="T7" fmla="*/ 0 h 73"/>
                <a:gd name="T8" fmla="*/ 1 w 45"/>
                <a:gd name="T9" fmla="*/ 0 h 73"/>
                <a:gd name="T10" fmla="*/ 1 w 45"/>
                <a:gd name="T11" fmla="*/ 0 h 73"/>
                <a:gd name="T12" fmla="*/ 1 w 45"/>
                <a:gd name="T13" fmla="*/ 0 h 73"/>
                <a:gd name="T14" fmla="*/ 0 w 45"/>
                <a:gd name="T15" fmla="*/ 0 h 73"/>
                <a:gd name="T16" fmla="*/ 1 w 45"/>
                <a:gd name="T17" fmla="*/ 0 h 73"/>
                <a:gd name="T18" fmla="*/ 1 w 45"/>
                <a:gd name="T19" fmla="*/ 0 h 73"/>
                <a:gd name="T20" fmla="*/ 1 w 45"/>
                <a:gd name="T21" fmla="*/ 0 h 73"/>
                <a:gd name="T22" fmla="*/ 1 w 45"/>
                <a:gd name="T23" fmla="*/ 0 h 73"/>
                <a:gd name="T24" fmla="*/ 1 w 45"/>
                <a:gd name="T25" fmla="*/ 0 h 73"/>
                <a:gd name="T26" fmla="*/ 1 w 45"/>
                <a:gd name="T27" fmla="*/ 0 h 73"/>
                <a:gd name="T28" fmla="*/ 1 w 45"/>
                <a:gd name="T29" fmla="*/ 0 h 73"/>
                <a:gd name="T30" fmla="*/ 1 w 45"/>
                <a:gd name="T31" fmla="*/ 0 h 73"/>
                <a:gd name="T32" fmla="*/ 1 w 45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242">
              <a:extLst>
                <a:ext uri="{FF2B5EF4-FFF2-40B4-BE49-F238E27FC236}">
                  <a16:creationId xmlns:a16="http://schemas.microsoft.com/office/drawing/2014/main" xmlns="" id="{07C1435C-576D-4C67-A954-2952A01A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243">
              <a:extLst>
                <a:ext uri="{FF2B5EF4-FFF2-40B4-BE49-F238E27FC236}">
                  <a16:creationId xmlns:a16="http://schemas.microsoft.com/office/drawing/2014/main" xmlns="" id="{44EE046D-1739-468D-B70F-0B4E47B6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1 h 83"/>
                <a:gd name="T2" fmla="*/ 0 w 57"/>
                <a:gd name="T3" fmla="*/ 1 h 83"/>
                <a:gd name="T4" fmla="*/ 1 w 57"/>
                <a:gd name="T5" fmla="*/ 1 h 83"/>
                <a:gd name="T6" fmla="*/ 1 w 57"/>
                <a:gd name="T7" fmla="*/ 1 h 83"/>
                <a:gd name="T8" fmla="*/ 1 w 57"/>
                <a:gd name="T9" fmla="*/ 1 h 83"/>
                <a:gd name="T10" fmla="*/ 1 w 57"/>
                <a:gd name="T11" fmla="*/ 1 h 83"/>
                <a:gd name="T12" fmla="*/ 1 w 57"/>
                <a:gd name="T13" fmla="*/ 1 h 83"/>
                <a:gd name="T14" fmla="*/ 1 w 57"/>
                <a:gd name="T15" fmla="*/ 1 h 83"/>
                <a:gd name="T16" fmla="*/ 1 w 57"/>
                <a:gd name="T17" fmla="*/ 0 h 83"/>
                <a:gd name="T18" fmla="*/ 1 w 57"/>
                <a:gd name="T19" fmla="*/ 1 h 83"/>
                <a:gd name="T20" fmla="*/ 1 w 57"/>
                <a:gd name="T21" fmla="*/ 1 h 83"/>
                <a:gd name="T22" fmla="*/ 1 w 57"/>
                <a:gd name="T23" fmla="*/ 1 h 83"/>
                <a:gd name="T24" fmla="*/ 1 w 57"/>
                <a:gd name="T25" fmla="*/ 1 h 83"/>
                <a:gd name="T26" fmla="*/ 1 w 57"/>
                <a:gd name="T27" fmla="*/ 1 h 83"/>
                <a:gd name="T28" fmla="*/ 1 w 57"/>
                <a:gd name="T29" fmla="*/ 1 h 83"/>
                <a:gd name="T30" fmla="*/ 1 w 57"/>
                <a:gd name="T31" fmla="*/ 1 h 83"/>
                <a:gd name="T32" fmla="*/ 0 w 57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244">
              <a:extLst>
                <a:ext uri="{FF2B5EF4-FFF2-40B4-BE49-F238E27FC236}">
                  <a16:creationId xmlns:a16="http://schemas.microsoft.com/office/drawing/2014/main" xmlns="" id="{C8908EED-EFC7-480D-AA0F-3A496548A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1 w 52"/>
                <a:gd name="T1" fmla="*/ 1 h 79"/>
                <a:gd name="T2" fmla="*/ 1 w 52"/>
                <a:gd name="T3" fmla="*/ 1 h 79"/>
                <a:gd name="T4" fmla="*/ 1 w 52"/>
                <a:gd name="T5" fmla="*/ 1 h 79"/>
                <a:gd name="T6" fmla="*/ 1 w 52"/>
                <a:gd name="T7" fmla="*/ 1 h 79"/>
                <a:gd name="T8" fmla="*/ 1 w 52"/>
                <a:gd name="T9" fmla="*/ 1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1 h 79"/>
                <a:gd name="T26" fmla="*/ 1 w 52"/>
                <a:gd name="T27" fmla="*/ 1 h 79"/>
                <a:gd name="T28" fmla="*/ 1 w 52"/>
                <a:gd name="T29" fmla="*/ 1 h 79"/>
                <a:gd name="T30" fmla="*/ 1 w 52"/>
                <a:gd name="T31" fmla="*/ 1 h 79"/>
                <a:gd name="T32" fmla="*/ 1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Freeform 245">
              <a:extLst>
                <a:ext uri="{FF2B5EF4-FFF2-40B4-BE49-F238E27FC236}">
                  <a16:creationId xmlns:a16="http://schemas.microsoft.com/office/drawing/2014/main" xmlns="" id="{E1C5B4DF-9679-4B62-A35F-A25FCC58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2 w 265"/>
                <a:gd name="T1" fmla="*/ 0 h 65"/>
                <a:gd name="T2" fmla="*/ 2 w 265"/>
                <a:gd name="T3" fmla="*/ 0 h 65"/>
                <a:gd name="T4" fmla="*/ 2 w 265"/>
                <a:gd name="T5" fmla="*/ 0 h 65"/>
                <a:gd name="T6" fmla="*/ 2 w 265"/>
                <a:gd name="T7" fmla="*/ 0 h 65"/>
                <a:gd name="T8" fmla="*/ 2 w 265"/>
                <a:gd name="T9" fmla="*/ 0 h 65"/>
                <a:gd name="T10" fmla="*/ 1 w 265"/>
                <a:gd name="T11" fmla="*/ 0 h 65"/>
                <a:gd name="T12" fmla="*/ 1 w 265"/>
                <a:gd name="T13" fmla="*/ 0 h 65"/>
                <a:gd name="T14" fmla="*/ 1 w 265"/>
                <a:gd name="T15" fmla="*/ 0 h 65"/>
                <a:gd name="T16" fmla="*/ 1 w 265"/>
                <a:gd name="T17" fmla="*/ 0 h 65"/>
                <a:gd name="T18" fmla="*/ 1 w 265"/>
                <a:gd name="T19" fmla="*/ 0 h 65"/>
                <a:gd name="T20" fmla="*/ 1 w 265"/>
                <a:gd name="T21" fmla="*/ 0 h 65"/>
                <a:gd name="T22" fmla="*/ 1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1 w 265"/>
                <a:gd name="T59" fmla="*/ 0 h 65"/>
                <a:gd name="T60" fmla="*/ 1 w 265"/>
                <a:gd name="T61" fmla="*/ 0 h 65"/>
                <a:gd name="T62" fmla="*/ 1 w 265"/>
                <a:gd name="T63" fmla="*/ 0 h 65"/>
                <a:gd name="T64" fmla="*/ 1 w 265"/>
                <a:gd name="T65" fmla="*/ 0 h 65"/>
                <a:gd name="T66" fmla="*/ 1 w 265"/>
                <a:gd name="T67" fmla="*/ 0 h 65"/>
                <a:gd name="T68" fmla="*/ 1 w 265"/>
                <a:gd name="T69" fmla="*/ 0 h 65"/>
                <a:gd name="T70" fmla="*/ 1 w 265"/>
                <a:gd name="T71" fmla="*/ 0 h 65"/>
                <a:gd name="T72" fmla="*/ 2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Freeform 246">
              <a:extLst>
                <a:ext uri="{FF2B5EF4-FFF2-40B4-BE49-F238E27FC236}">
                  <a16:creationId xmlns:a16="http://schemas.microsoft.com/office/drawing/2014/main" xmlns="" id="{0C12D775-649D-4E30-AE49-D8891F03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247">
              <a:extLst>
                <a:ext uri="{FF2B5EF4-FFF2-40B4-BE49-F238E27FC236}">
                  <a16:creationId xmlns:a16="http://schemas.microsoft.com/office/drawing/2014/main" xmlns="" id="{411FEFC2-F2C1-40DA-9E61-12DCD6168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0 h 64"/>
                <a:gd name="T2" fmla="*/ 0 w 38"/>
                <a:gd name="T3" fmla="*/ 0 h 64"/>
                <a:gd name="T4" fmla="*/ 1 w 38"/>
                <a:gd name="T5" fmla="*/ 0 h 64"/>
                <a:gd name="T6" fmla="*/ 1 w 38"/>
                <a:gd name="T7" fmla="*/ 0 h 64"/>
                <a:gd name="T8" fmla="*/ 1 w 38"/>
                <a:gd name="T9" fmla="*/ 0 h 64"/>
                <a:gd name="T10" fmla="*/ 1 w 38"/>
                <a:gd name="T11" fmla="*/ 0 h 64"/>
                <a:gd name="T12" fmla="*/ 1 w 38"/>
                <a:gd name="T13" fmla="*/ 0 h 64"/>
                <a:gd name="T14" fmla="*/ 1 w 38"/>
                <a:gd name="T15" fmla="*/ 0 h 64"/>
                <a:gd name="T16" fmla="*/ 1 w 38"/>
                <a:gd name="T17" fmla="*/ 0 h 64"/>
                <a:gd name="T18" fmla="*/ 1 w 38"/>
                <a:gd name="T19" fmla="*/ 0 h 64"/>
                <a:gd name="T20" fmla="*/ 1 w 38"/>
                <a:gd name="T21" fmla="*/ 0 h 64"/>
                <a:gd name="T22" fmla="*/ 1 w 38"/>
                <a:gd name="T23" fmla="*/ 0 h 64"/>
                <a:gd name="T24" fmla="*/ 1 w 38"/>
                <a:gd name="T25" fmla="*/ 0 h 64"/>
                <a:gd name="T26" fmla="*/ 1 w 38"/>
                <a:gd name="T27" fmla="*/ 0 h 64"/>
                <a:gd name="T28" fmla="*/ 1 w 38"/>
                <a:gd name="T29" fmla="*/ 0 h 64"/>
                <a:gd name="T30" fmla="*/ 1 w 38"/>
                <a:gd name="T31" fmla="*/ 0 h 64"/>
                <a:gd name="T32" fmla="*/ 1 w 3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248">
              <a:extLst>
                <a:ext uri="{FF2B5EF4-FFF2-40B4-BE49-F238E27FC236}">
                  <a16:creationId xmlns:a16="http://schemas.microsoft.com/office/drawing/2014/main" xmlns="" id="{3DD2BBC4-0C8F-47B9-9136-363837A20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249">
              <a:extLst>
                <a:ext uri="{FF2B5EF4-FFF2-40B4-BE49-F238E27FC236}">
                  <a16:creationId xmlns:a16="http://schemas.microsoft.com/office/drawing/2014/main" xmlns="" id="{2665A010-CB4E-4432-B820-5EAB4DA25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0 h 90"/>
                <a:gd name="T2" fmla="*/ 0 w 57"/>
                <a:gd name="T3" fmla="*/ 0 h 90"/>
                <a:gd name="T4" fmla="*/ 0 w 57"/>
                <a:gd name="T5" fmla="*/ 0 h 90"/>
                <a:gd name="T6" fmla="*/ 0 w 57"/>
                <a:gd name="T7" fmla="*/ 0 h 90"/>
                <a:gd name="T8" fmla="*/ 0 w 57"/>
                <a:gd name="T9" fmla="*/ 0 h 90"/>
                <a:gd name="T10" fmla="*/ 0 w 57"/>
                <a:gd name="T11" fmla="*/ 0 h 90"/>
                <a:gd name="T12" fmla="*/ 0 w 57"/>
                <a:gd name="T13" fmla="*/ 0 h 90"/>
                <a:gd name="T14" fmla="*/ 0 w 57"/>
                <a:gd name="T15" fmla="*/ 0 h 90"/>
                <a:gd name="T16" fmla="*/ 0 w 57"/>
                <a:gd name="T17" fmla="*/ 0 h 90"/>
                <a:gd name="T18" fmla="*/ 0 w 57"/>
                <a:gd name="T19" fmla="*/ 0 h 90"/>
                <a:gd name="T20" fmla="*/ 0 w 57"/>
                <a:gd name="T21" fmla="*/ 0 h 90"/>
                <a:gd name="T22" fmla="*/ 0 w 57"/>
                <a:gd name="T23" fmla="*/ 0 h 90"/>
                <a:gd name="T24" fmla="*/ 0 w 57"/>
                <a:gd name="T25" fmla="*/ 0 h 90"/>
                <a:gd name="T26" fmla="*/ 0 w 57"/>
                <a:gd name="T27" fmla="*/ 0 h 90"/>
                <a:gd name="T28" fmla="*/ 0 w 57"/>
                <a:gd name="T29" fmla="*/ 0 h 90"/>
                <a:gd name="T30" fmla="*/ 0 w 57"/>
                <a:gd name="T31" fmla="*/ 0 h 90"/>
                <a:gd name="T32" fmla="*/ 0 w 57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250">
              <a:extLst>
                <a:ext uri="{FF2B5EF4-FFF2-40B4-BE49-F238E27FC236}">
                  <a16:creationId xmlns:a16="http://schemas.microsoft.com/office/drawing/2014/main" xmlns="" id="{A85A1BE3-4E38-4BF5-B61F-10451F10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0 h 74"/>
                <a:gd name="T2" fmla="*/ 0 w 60"/>
                <a:gd name="T3" fmla="*/ 0 h 74"/>
                <a:gd name="T4" fmla="*/ 1 w 60"/>
                <a:gd name="T5" fmla="*/ 0 h 74"/>
                <a:gd name="T6" fmla="*/ 1 w 60"/>
                <a:gd name="T7" fmla="*/ 0 h 74"/>
                <a:gd name="T8" fmla="*/ 1 w 60"/>
                <a:gd name="T9" fmla="*/ 0 h 74"/>
                <a:gd name="T10" fmla="*/ 1 w 60"/>
                <a:gd name="T11" fmla="*/ 0 h 74"/>
                <a:gd name="T12" fmla="*/ 1 w 60"/>
                <a:gd name="T13" fmla="*/ 0 h 74"/>
                <a:gd name="T14" fmla="*/ 1 w 60"/>
                <a:gd name="T15" fmla="*/ 0 h 74"/>
                <a:gd name="T16" fmla="*/ 1 w 60"/>
                <a:gd name="T17" fmla="*/ 0 h 74"/>
                <a:gd name="T18" fmla="*/ 1 w 60"/>
                <a:gd name="T19" fmla="*/ 0 h 74"/>
                <a:gd name="T20" fmla="*/ 1 w 60"/>
                <a:gd name="T21" fmla="*/ 0 h 74"/>
                <a:gd name="T22" fmla="*/ 1 w 60"/>
                <a:gd name="T23" fmla="*/ 0 h 74"/>
                <a:gd name="T24" fmla="*/ 1 w 60"/>
                <a:gd name="T25" fmla="*/ 0 h 74"/>
                <a:gd name="T26" fmla="*/ 1 w 60"/>
                <a:gd name="T27" fmla="*/ 0 h 74"/>
                <a:gd name="T28" fmla="*/ 1 w 60"/>
                <a:gd name="T29" fmla="*/ 0 h 74"/>
                <a:gd name="T30" fmla="*/ 1 w 60"/>
                <a:gd name="T31" fmla="*/ 0 h 74"/>
                <a:gd name="T32" fmla="*/ 0 w 6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251">
              <a:extLst>
                <a:ext uri="{FF2B5EF4-FFF2-40B4-BE49-F238E27FC236}">
                  <a16:creationId xmlns:a16="http://schemas.microsoft.com/office/drawing/2014/main" xmlns="" id="{73C7FF2E-89B7-40CD-B20E-8E02BAEE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0 h 61"/>
                <a:gd name="T2" fmla="*/ 0 w 52"/>
                <a:gd name="T3" fmla="*/ 0 h 61"/>
                <a:gd name="T4" fmla="*/ 1 w 52"/>
                <a:gd name="T5" fmla="*/ 0 h 61"/>
                <a:gd name="T6" fmla="*/ 1 w 52"/>
                <a:gd name="T7" fmla="*/ 0 h 61"/>
                <a:gd name="T8" fmla="*/ 1 w 52"/>
                <a:gd name="T9" fmla="*/ 0 h 61"/>
                <a:gd name="T10" fmla="*/ 1 w 52"/>
                <a:gd name="T11" fmla="*/ 0 h 61"/>
                <a:gd name="T12" fmla="*/ 1 w 52"/>
                <a:gd name="T13" fmla="*/ 0 h 61"/>
                <a:gd name="T14" fmla="*/ 1 w 52"/>
                <a:gd name="T15" fmla="*/ 0 h 61"/>
                <a:gd name="T16" fmla="*/ 1 w 52"/>
                <a:gd name="T17" fmla="*/ 0 h 61"/>
                <a:gd name="T18" fmla="*/ 1 w 52"/>
                <a:gd name="T19" fmla="*/ 0 h 61"/>
                <a:gd name="T20" fmla="*/ 1 w 52"/>
                <a:gd name="T21" fmla="*/ 0 h 61"/>
                <a:gd name="T22" fmla="*/ 1 w 52"/>
                <a:gd name="T23" fmla="*/ 0 h 61"/>
                <a:gd name="T24" fmla="*/ 1 w 52"/>
                <a:gd name="T25" fmla="*/ 0 h 61"/>
                <a:gd name="T26" fmla="*/ 1 w 52"/>
                <a:gd name="T27" fmla="*/ 0 h 61"/>
                <a:gd name="T28" fmla="*/ 1 w 52"/>
                <a:gd name="T29" fmla="*/ 0 h 61"/>
                <a:gd name="T30" fmla="*/ 1 w 52"/>
                <a:gd name="T31" fmla="*/ 0 h 61"/>
                <a:gd name="T32" fmla="*/ 1 w 52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252">
              <a:extLst>
                <a:ext uri="{FF2B5EF4-FFF2-40B4-BE49-F238E27FC236}">
                  <a16:creationId xmlns:a16="http://schemas.microsoft.com/office/drawing/2014/main" xmlns="" id="{AB134862-62C2-4E29-BB57-36FA19FA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0 w 45"/>
                <a:gd name="T5" fmla="*/ 1 h 42"/>
                <a:gd name="T6" fmla="*/ 0 w 45"/>
                <a:gd name="T7" fmla="*/ 1 h 42"/>
                <a:gd name="T8" fmla="*/ 0 w 45"/>
                <a:gd name="T9" fmla="*/ 1 h 42"/>
                <a:gd name="T10" fmla="*/ 0 w 45"/>
                <a:gd name="T11" fmla="*/ 1 h 42"/>
                <a:gd name="T12" fmla="*/ 0 w 45"/>
                <a:gd name="T13" fmla="*/ 1 h 42"/>
                <a:gd name="T14" fmla="*/ 0 w 45"/>
                <a:gd name="T15" fmla="*/ 1 h 42"/>
                <a:gd name="T16" fmla="*/ 0 w 45"/>
                <a:gd name="T17" fmla="*/ 0 h 42"/>
                <a:gd name="T18" fmla="*/ 0 w 45"/>
                <a:gd name="T19" fmla="*/ 1 h 42"/>
                <a:gd name="T20" fmla="*/ 0 w 45"/>
                <a:gd name="T21" fmla="*/ 1 h 42"/>
                <a:gd name="T22" fmla="*/ 0 w 45"/>
                <a:gd name="T23" fmla="*/ 1 h 42"/>
                <a:gd name="T24" fmla="*/ 0 w 45"/>
                <a:gd name="T25" fmla="*/ 1 h 42"/>
                <a:gd name="T26" fmla="*/ 0 w 45"/>
                <a:gd name="T27" fmla="*/ 1 h 42"/>
                <a:gd name="T28" fmla="*/ 0 w 45"/>
                <a:gd name="T29" fmla="*/ 1 h 42"/>
                <a:gd name="T30" fmla="*/ 0 w 45"/>
                <a:gd name="T31" fmla="*/ 1 h 42"/>
                <a:gd name="T32" fmla="*/ 0 w 45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253">
              <a:extLst>
                <a:ext uri="{FF2B5EF4-FFF2-40B4-BE49-F238E27FC236}">
                  <a16:creationId xmlns:a16="http://schemas.microsoft.com/office/drawing/2014/main" xmlns="" id="{CD99D58E-3A17-4324-ACFB-A6F87F57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254">
              <a:extLst>
                <a:ext uri="{FF2B5EF4-FFF2-40B4-BE49-F238E27FC236}">
                  <a16:creationId xmlns:a16="http://schemas.microsoft.com/office/drawing/2014/main" xmlns="" id="{FD95173E-33CA-486E-B7F5-EFA9D5B3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255">
              <a:extLst>
                <a:ext uri="{FF2B5EF4-FFF2-40B4-BE49-F238E27FC236}">
                  <a16:creationId xmlns:a16="http://schemas.microsoft.com/office/drawing/2014/main" xmlns="" id="{34CD0F24-170A-4608-9058-48FC15EF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256">
              <a:extLst>
                <a:ext uri="{FF2B5EF4-FFF2-40B4-BE49-F238E27FC236}">
                  <a16:creationId xmlns:a16="http://schemas.microsoft.com/office/drawing/2014/main" xmlns="" id="{ABA8B870-0321-4F6D-A35F-5D4D8304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257">
              <a:extLst>
                <a:ext uri="{FF2B5EF4-FFF2-40B4-BE49-F238E27FC236}">
                  <a16:creationId xmlns:a16="http://schemas.microsoft.com/office/drawing/2014/main" xmlns="" id="{A47998B5-3161-41F7-8A61-09D39EE0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0 w 42"/>
                <a:gd name="T1" fmla="*/ 1 h 33"/>
                <a:gd name="T2" fmla="*/ 0 w 42"/>
                <a:gd name="T3" fmla="*/ 1 h 33"/>
                <a:gd name="T4" fmla="*/ 0 w 42"/>
                <a:gd name="T5" fmla="*/ 1 h 33"/>
                <a:gd name="T6" fmla="*/ 0 w 42"/>
                <a:gd name="T7" fmla="*/ 1 h 33"/>
                <a:gd name="T8" fmla="*/ 0 w 42"/>
                <a:gd name="T9" fmla="*/ 1 h 33"/>
                <a:gd name="T10" fmla="*/ 0 w 42"/>
                <a:gd name="T11" fmla="*/ 1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0 w 42"/>
                <a:gd name="T21" fmla="*/ 1 h 33"/>
                <a:gd name="T22" fmla="*/ 0 w 42"/>
                <a:gd name="T23" fmla="*/ 1 h 33"/>
                <a:gd name="T24" fmla="*/ 0 w 42"/>
                <a:gd name="T25" fmla="*/ 1 h 33"/>
                <a:gd name="T26" fmla="*/ 0 w 42"/>
                <a:gd name="T27" fmla="*/ 1 h 33"/>
                <a:gd name="T28" fmla="*/ 0 w 42"/>
                <a:gd name="T29" fmla="*/ 1 h 33"/>
                <a:gd name="T30" fmla="*/ 0 w 42"/>
                <a:gd name="T31" fmla="*/ 1 h 33"/>
                <a:gd name="T32" fmla="*/ 0 w 42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258">
              <a:extLst>
                <a:ext uri="{FF2B5EF4-FFF2-40B4-BE49-F238E27FC236}">
                  <a16:creationId xmlns:a16="http://schemas.microsoft.com/office/drawing/2014/main" xmlns="" id="{2AE38AB6-18EE-4D8E-ABE8-9514F4F7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1 h 58"/>
                <a:gd name="T2" fmla="*/ 1 w 13"/>
                <a:gd name="T3" fmla="*/ 1 h 58"/>
                <a:gd name="T4" fmla="*/ 0 w 13"/>
                <a:gd name="T5" fmla="*/ 1 h 58"/>
                <a:gd name="T6" fmla="*/ 1 w 13"/>
                <a:gd name="T7" fmla="*/ 1 h 58"/>
                <a:gd name="T8" fmla="*/ 1 w 13"/>
                <a:gd name="T9" fmla="*/ 0 h 58"/>
                <a:gd name="T10" fmla="*/ 1 w 13"/>
                <a:gd name="T11" fmla="*/ 1 h 58"/>
                <a:gd name="T12" fmla="*/ 1 w 13"/>
                <a:gd name="T13" fmla="*/ 1 h 58"/>
                <a:gd name="T14" fmla="*/ 1 w 13"/>
                <a:gd name="T15" fmla="*/ 1 h 58"/>
                <a:gd name="T16" fmla="*/ 1 w 13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259">
              <a:extLst>
                <a:ext uri="{FF2B5EF4-FFF2-40B4-BE49-F238E27FC236}">
                  <a16:creationId xmlns:a16="http://schemas.microsoft.com/office/drawing/2014/main" xmlns="" id="{58AFA16D-3C4A-4F6A-A2A1-20EBDA256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1 h 55"/>
                <a:gd name="T2" fmla="*/ 1 w 18"/>
                <a:gd name="T3" fmla="*/ 1 h 55"/>
                <a:gd name="T4" fmla="*/ 1 w 18"/>
                <a:gd name="T5" fmla="*/ 1 h 55"/>
                <a:gd name="T6" fmla="*/ 1 w 18"/>
                <a:gd name="T7" fmla="*/ 1 h 55"/>
                <a:gd name="T8" fmla="*/ 1 w 18"/>
                <a:gd name="T9" fmla="*/ 0 h 55"/>
                <a:gd name="T10" fmla="*/ 1 w 18"/>
                <a:gd name="T11" fmla="*/ 1 h 55"/>
                <a:gd name="T12" fmla="*/ 1 w 18"/>
                <a:gd name="T13" fmla="*/ 1 h 55"/>
                <a:gd name="T14" fmla="*/ 1 w 18"/>
                <a:gd name="T15" fmla="*/ 1 h 55"/>
                <a:gd name="T16" fmla="*/ 0 w 18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260">
              <a:extLst>
                <a:ext uri="{FF2B5EF4-FFF2-40B4-BE49-F238E27FC236}">
                  <a16:creationId xmlns:a16="http://schemas.microsoft.com/office/drawing/2014/main" xmlns="" id="{F92A5080-9FB8-4C93-9AF8-12D21A20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261">
              <a:extLst>
                <a:ext uri="{FF2B5EF4-FFF2-40B4-BE49-F238E27FC236}">
                  <a16:creationId xmlns:a16="http://schemas.microsoft.com/office/drawing/2014/main" xmlns="" id="{D88D62A8-587A-435D-91DB-27162A18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Freeform 262">
              <a:extLst>
                <a:ext uri="{FF2B5EF4-FFF2-40B4-BE49-F238E27FC236}">
                  <a16:creationId xmlns:a16="http://schemas.microsoft.com/office/drawing/2014/main" xmlns="" id="{7B912B57-1FF0-405F-BB99-BA5CA770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1 w 21"/>
                <a:gd name="T1" fmla="*/ 0 h 70"/>
                <a:gd name="T2" fmla="*/ 1 w 21"/>
                <a:gd name="T3" fmla="*/ 0 h 70"/>
                <a:gd name="T4" fmla="*/ 1 w 21"/>
                <a:gd name="T5" fmla="*/ 0 h 70"/>
                <a:gd name="T6" fmla="*/ 0 w 21"/>
                <a:gd name="T7" fmla="*/ 0 h 70"/>
                <a:gd name="T8" fmla="*/ 1 w 21"/>
                <a:gd name="T9" fmla="*/ 0 h 70"/>
                <a:gd name="T10" fmla="*/ 1 w 21"/>
                <a:gd name="T11" fmla="*/ 0 h 70"/>
                <a:gd name="T12" fmla="*/ 1 w 21"/>
                <a:gd name="T13" fmla="*/ 0 h 70"/>
                <a:gd name="T14" fmla="*/ 1 w 21"/>
                <a:gd name="T15" fmla="*/ 0 h 70"/>
                <a:gd name="T16" fmla="*/ 1 w 2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Freeform 263">
              <a:extLst>
                <a:ext uri="{FF2B5EF4-FFF2-40B4-BE49-F238E27FC236}">
                  <a16:creationId xmlns:a16="http://schemas.microsoft.com/office/drawing/2014/main" xmlns="" id="{BC69A5ED-CB20-4AB8-A864-F4387409C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0 w 37"/>
                <a:gd name="T1" fmla="*/ 1 h 72"/>
                <a:gd name="T2" fmla="*/ 0 w 37"/>
                <a:gd name="T3" fmla="*/ 1 h 72"/>
                <a:gd name="T4" fmla="*/ 0 w 37"/>
                <a:gd name="T5" fmla="*/ 1 h 72"/>
                <a:gd name="T6" fmla="*/ 0 w 37"/>
                <a:gd name="T7" fmla="*/ 1 h 72"/>
                <a:gd name="T8" fmla="*/ 0 w 37"/>
                <a:gd name="T9" fmla="*/ 1 h 72"/>
                <a:gd name="T10" fmla="*/ 0 w 37"/>
                <a:gd name="T11" fmla="*/ 1 h 72"/>
                <a:gd name="T12" fmla="*/ 0 w 37"/>
                <a:gd name="T13" fmla="*/ 1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0 w 37"/>
                <a:gd name="T21" fmla="*/ 1 h 72"/>
                <a:gd name="T22" fmla="*/ 0 w 37"/>
                <a:gd name="T23" fmla="*/ 1 h 72"/>
                <a:gd name="T24" fmla="*/ 0 w 37"/>
                <a:gd name="T25" fmla="*/ 1 h 72"/>
                <a:gd name="T26" fmla="*/ 0 w 37"/>
                <a:gd name="T27" fmla="*/ 1 h 72"/>
                <a:gd name="T28" fmla="*/ 0 w 37"/>
                <a:gd name="T29" fmla="*/ 1 h 72"/>
                <a:gd name="T30" fmla="*/ 0 w 37"/>
                <a:gd name="T31" fmla="*/ 1 h 72"/>
                <a:gd name="T32" fmla="*/ 0 w 37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Freeform 264">
              <a:extLst>
                <a:ext uri="{FF2B5EF4-FFF2-40B4-BE49-F238E27FC236}">
                  <a16:creationId xmlns:a16="http://schemas.microsoft.com/office/drawing/2014/main" xmlns="" id="{76CDDE1A-E740-411B-87E1-53FBFC6C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0 w 44"/>
                <a:gd name="T1" fmla="*/ 1 h 68"/>
                <a:gd name="T2" fmla="*/ 0 w 44"/>
                <a:gd name="T3" fmla="*/ 1 h 68"/>
                <a:gd name="T4" fmla="*/ 0 w 44"/>
                <a:gd name="T5" fmla="*/ 1 h 68"/>
                <a:gd name="T6" fmla="*/ 0 w 44"/>
                <a:gd name="T7" fmla="*/ 1 h 68"/>
                <a:gd name="T8" fmla="*/ 0 w 44"/>
                <a:gd name="T9" fmla="*/ 1 h 68"/>
                <a:gd name="T10" fmla="*/ 0 w 44"/>
                <a:gd name="T11" fmla="*/ 1 h 68"/>
                <a:gd name="T12" fmla="*/ 0 w 44"/>
                <a:gd name="T13" fmla="*/ 1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0 w 44"/>
                <a:gd name="T21" fmla="*/ 1 h 68"/>
                <a:gd name="T22" fmla="*/ 0 w 44"/>
                <a:gd name="T23" fmla="*/ 1 h 68"/>
                <a:gd name="T24" fmla="*/ 0 w 44"/>
                <a:gd name="T25" fmla="*/ 1 h 68"/>
                <a:gd name="T26" fmla="*/ 0 w 44"/>
                <a:gd name="T27" fmla="*/ 1 h 68"/>
                <a:gd name="T28" fmla="*/ 0 w 44"/>
                <a:gd name="T29" fmla="*/ 1 h 68"/>
                <a:gd name="T30" fmla="*/ 0 w 44"/>
                <a:gd name="T31" fmla="*/ 1 h 68"/>
                <a:gd name="T32" fmla="*/ 0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Freeform 265">
              <a:extLst>
                <a:ext uri="{FF2B5EF4-FFF2-40B4-BE49-F238E27FC236}">
                  <a16:creationId xmlns:a16="http://schemas.microsoft.com/office/drawing/2014/main" xmlns="" id="{4CD7AAAA-F793-4D4A-98C7-6789C6AE8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Freeform 266">
              <a:extLst>
                <a:ext uri="{FF2B5EF4-FFF2-40B4-BE49-F238E27FC236}">
                  <a16:creationId xmlns:a16="http://schemas.microsoft.com/office/drawing/2014/main" xmlns="" id="{5A9B5067-3B15-4025-99F3-63A1BDB22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Freeform 267">
              <a:extLst>
                <a:ext uri="{FF2B5EF4-FFF2-40B4-BE49-F238E27FC236}">
                  <a16:creationId xmlns:a16="http://schemas.microsoft.com/office/drawing/2014/main" xmlns="" id="{7E42B522-1D5A-4308-828A-91803B3F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1 h 70"/>
                <a:gd name="T2" fmla="*/ 0 w 48"/>
                <a:gd name="T3" fmla="*/ 1 h 70"/>
                <a:gd name="T4" fmla="*/ 1 w 48"/>
                <a:gd name="T5" fmla="*/ 1 h 70"/>
                <a:gd name="T6" fmla="*/ 1 w 48"/>
                <a:gd name="T7" fmla="*/ 1 h 70"/>
                <a:gd name="T8" fmla="*/ 1 w 48"/>
                <a:gd name="T9" fmla="*/ 1 h 70"/>
                <a:gd name="T10" fmla="*/ 1 w 48"/>
                <a:gd name="T11" fmla="*/ 1 h 70"/>
                <a:gd name="T12" fmla="*/ 1 w 48"/>
                <a:gd name="T13" fmla="*/ 1 h 70"/>
                <a:gd name="T14" fmla="*/ 1 w 48"/>
                <a:gd name="T15" fmla="*/ 1 h 70"/>
                <a:gd name="T16" fmla="*/ 1 w 48"/>
                <a:gd name="T17" fmla="*/ 0 h 70"/>
                <a:gd name="T18" fmla="*/ 1 w 48"/>
                <a:gd name="T19" fmla="*/ 1 h 70"/>
                <a:gd name="T20" fmla="*/ 1 w 48"/>
                <a:gd name="T21" fmla="*/ 1 h 70"/>
                <a:gd name="T22" fmla="*/ 1 w 48"/>
                <a:gd name="T23" fmla="*/ 1 h 70"/>
                <a:gd name="T24" fmla="*/ 1 w 48"/>
                <a:gd name="T25" fmla="*/ 1 h 70"/>
                <a:gd name="T26" fmla="*/ 1 w 48"/>
                <a:gd name="T27" fmla="*/ 1 h 70"/>
                <a:gd name="T28" fmla="*/ 1 w 48"/>
                <a:gd name="T29" fmla="*/ 1 h 70"/>
                <a:gd name="T30" fmla="*/ 1 w 48"/>
                <a:gd name="T31" fmla="*/ 1 h 70"/>
                <a:gd name="T32" fmla="*/ 0 w 48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Freeform 268">
              <a:extLst>
                <a:ext uri="{FF2B5EF4-FFF2-40B4-BE49-F238E27FC236}">
                  <a16:creationId xmlns:a16="http://schemas.microsoft.com/office/drawing/2014/main" xmlns="" id="{9D743D5E-13A2-4B7A-9613-85EAEC5EF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Freeform 269">
              <a:extLst>
                <a:ext uri="{FF2B5EF4-FFF2-40B4-BE49-F238E27FC236}">
                  <a16:creationId xmlns:a16="http://schemas.microsoft.com/office/drawing/2014/main" xmlns="" id="{E29B7ADC-2F14-4437-A5E5-EEE0AC94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0 w 173"/>
                <a:gd name="T1" fmla="*/ 1 h 178"/>
                <a:gd name="T2" fmla="*/ 0 w 173"/>
                <a:gd name="T3" fmla="*/ 1 h 178"/>
                <a:gd name="T4" fmla="*/ 0 w 173"/>
                <a:gd name="T5" fmla="*/ 1 h 178"/>
                <a:gd name="T6" fmla="*/ 0 w 173"/>
                <a:gd name="T7" fmla="*/ 1 h 178"/>
                <a:gd name="T8" fmla="*/ 0 w 173"/>
                <a:gd name="T9" fmla="*/ 1 h 178"/>
                <a:gd name="T10" fmla="*/ 0 w 173"/>
                <a:gd name="T11" fmla="*/ 1 h 178"/>
                <a:gd name="T12" fmla="*/ 0 w 173"/>
                <a:gd name="T13" fmla="*/ 1 h 178"/>
                <a:gd name="T14" fmla="*/ 0 w 173"/>
                <a:gd name="T15" fmla="*/ 1 h 178"/>
                <a:gd name="T16" fmla="*/ 0 w 173"/>
                <a:gd name="T17" fmla="*/ 1 h 178"/>
                <a:gd name="T18" fmla="*/ 0 w 173"/>
                <a:gd name="T19" fmla="*/ 1 h 178"/>
                <a:gd name="T20" fmla="*/ 0 w 173"/>
                <a:gd name="T21" fmla="*/ 1 h 178"/>
                <a:gd name="T22" fmla="*/ 0 w 173"/>
                <a:gd name="T23" fmla="*/ 2 h 178"/>
                <a:gd name="T24" fmla="*/ 0 w 173"/>
                <a:gd name="T25" fmla="*/ 2 h 178"/>
                <a:gd name="T26" fmla="*/ 0 w 173"/>
                <a:gd name="T27" fmla="*/ 2 h 178"/>
                <a:gd name="T28" fmla="*/ 0 w 173"/>
                <a:gd name="T29" fmla="*/ 2 h 178"/>
                <a:gd name="T30" fmla="*/ 0 w 173"/>
                <a:gd name="T31" fmla="*/ 2 h 178"/>
                <a:gd name="T32" fmla="*/ 0 w 173"/>
                <a:gd name="T33" fmla="*/ 2 h 178"/>
                <a:gd name="T34" fmla="*/ 0 w 173"/>
                <a:gd name="T35" fmla="*/ 2 h 178"/>
                <a:gd name="T36" fmla="*/ 0 w 173"/>
                <a:gd name="T37" fmla="*/ 2 h 178"/>
                <a:gd name="T38" fmla="*/ 0 w 173"/>
                <a:gd name="T39" fmla="*/ 2 h 178"/>
                <a:gd name="T40" fmla="*/ 0 w 173"/>
                <a:gd name="T41" fmla="*/ 2 h 178"/>
                <a:gd name="T42" fmla="*/ 0 w 173"/>
                <a:gd name="T43" fmla="*/ 2 h 178"/>
                <a:gd name="T44" fmla="*/ 0 w 173"/>
                <a:gd name="T45" fmla="*/ 1 h 178"/>
                <a:gd name="T46" fmla="*/ 0 w 173"/>
                <a:gd name="T47" fmla="*/ 2 h 178"/>
                <a:gd name="T48" fmla="*/ 0 w 173"/>
                <a:gd name="T49" fmla="*/ 2 h 178"/>
                <a:gd name="T50" fmla="*/ 0 w 173"/>
                <a:gd name="T51" fmla="*/ 2 h 178"/>
                <a:gd name="T52" fmla="*/ 1 w 173"/>
                <a:gd name="T53" fmla="*/ 2 h 178"/>
                <a:gd name="T54" fmla="*/ 1 w 173"/>
                <a:gd name="T55" fmla="*/ 2 h 178"/>
                <a:gd name="T56" fmla="*/ 1 w 173"/>
                <a:gd name="T57" fmla="*/ 2 h 178"/>
                <a:gd name="T58" fmla="*/ 1 w 173"/>
                <a:gd name="T59" fmla="*/ 1 h 178"/>
                <a:gd name="T60" fmla="*/ 1 w 173"/>
                <a:gd name="T61" fmla="*/ 1 h 178"/>
                <a:gd name="T62" fmla="*/ 0 w 173"/>
                <a:gd name="T63" fmla="*/ 1 h 178"/>
                <a:gd name="T64" fmla="*/ 0 w 173"/>
                <a:gd name="T65" fmla="*/ 1 h 178"/>
                <a:gd name="T66" fmla="*/ 1 w 173"/>
                <a:gd name="T67" fmla="*/ 1 h 178"/>
                <a:gd name="T68" fmla="*/ 1 w 173"/>
                <a:gd name="T69" fmla="*/ 1 h 178"/>
                <a:gd name="T70" fmla="*/ 1 w 173"/>
                <a:gd name="T71" fmla="*/ 1 h 178"/>
                <a:gd name="T72" fmla="*/ 1 w 173"/>
                <a:gd name="T73" fmla="*/ 1 h 178"/>
                <a:gd name="T74" fmla="*/ 1 w 173"/>
                <a:gd name="T75" fmla="*/ 1 h 178"/>
                <a:gd name="T76" fmla="*/ 1 w 173"/>
                <a:gd name="T77" fmla="*/ 1 h 178"/>
                <a:gd name="T78" fmla="*/ 0 w 173"/>
                <a:gd name="T79" fmla="*/ 1 h 178"/>
                <a:gd name="T80" fmla="*/ 0 w 173"/>
                <a:gd name="T81" fmla="*/ 1 h 178"/>
                <a:gd name="T82" fmla="*/ 0 w 173"/>
                <a:gd name="T83" fmla="*/ 1 h 178"/>
                <a:gd name="T84" fmla="*/ 0 w 173"/>
                <a:gd name="T85" fmla="*/ 1 h 178"/>
                <a:gd name="T86" fmla="*/ 0 w 173"/>
                <a:gd name="T87" fmla="*/ 1 h 178"/>
                <a:gd name="T88" fmla="*/ 0 w 173"/>
                <a:gd name="T89" fmla="*/ 1 h 178"/>
                <a:gd name="T90" fmla="*/ 0 w 173"/>
                <a:gd name="T91" fmla="*/ 1 h 178"/>
                <a:gd name="T92" fmla="*/ 0 w 173"/>
                <a:gd name="T93" fmla="*/ 1 h 178"/>
                <a:gd name="T94" fmla="*/ 0 w 173"/>
                <a:gd name="T95" fmla="*/ 1 h 178"/>
                <a:gd name="T96" fmla="*/ 0 w 173"/>
                <a:gd name="T97" fmla="*/ 1 h 178"/>
                <a:gd name="T98" fmla="*/ 0 w 173"/>
                <a:gd name="T99" fmla="*/ 1 h 178"/>
                <a:gd name="T100" fmla="*/ 0 w 173"/>
                <a:gd name="T101" fmla="*/ 1 h 178"/>
                <a:gd name="T102" fmla="*/ 0 w 173"/>
                <a:gd name="T103" fmla="*/ 1 h 178"/>
                <a:gd name="T104" fmla="*/ 0 w 173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Freeform 270">
              <a:extLst>
                <a:ext uri="{FF2B5EF4-FFF2-40B4-BE49-F238E27FC236}">
                  <a16:creationId xmlns:a16="http://schemas.microsoft.com/office/drawing/2014/main" xmlns="" id="{CE11FE96-41CB-4A96-B6E7-54AE5C98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1 w 179"/>
                <a:gd name="T1" fmla="*/ 0 h 309"/>
                <a:gd name="T2" fmla="*/ 1 w 179"/>
                <a:gd name="T3" fmla="*/ 0 h 309"/>
                <a:gd name="T4" fmla="*/ 1 w 179"/>
                <a:gd name="T5" fmla="*/ 0 h 309"/>
                <a:gd name="T6" fmla="*/ 0 w 179"/>
                <a:gd name="T7" fmla="*/ 0 h 309"/>
                <a:gd name="T8" fmla="*/ 0 w 179"/>
                <a:gd name="T9" fmla="*/ 0 h 309"/>
                <a:gd name="T10" fmla="*/ 0 w 179"/>
                <a:gd name="T11" fmla="*/ 0 h 309"/>
                <a:gd name="T12" fmla="*/ 0 w 179"/>
                <a:gd name="T13" fmla="*/ 0 h 309"/>
                <a:gd name="T14" fmla="*/ 0 w 179"/>
                <a:gd name="T15" fmla="*/ 0 h 309"/>
                <a:gd name="T16" fmla="*/ 0 w 179"/>
                <a:gd name="T17" fmla="*/ 0 h 309"/>
                <a:gd name="T18" fmla="*/ 0 w 179"/>
                <a:gd name="T19" fmla="*/ 0 h 309"/>
                <a:gd name="T20" fmla="*/ 0 w 179"/>
                <a:gd name="T21" fmla="*/ 0 h 309"/>
                <a:gd name="T22" fmla="*/ 0 w 179"/>
                <a:gd name="T23" fmla="*/ 0 h 309"/>
                <a:gd name="T24" fmla="*/ 0 w 179"/>
                <a:gd name="T25" fmla="*/ 0 h 309"/>
                <a:gd name="T26" fmla="*/ 0 w 179"/>
                <a:gd name="T27" fmla="*/ 0 h 309"/>
                <a:gd name="T28" fmla="*/ 0 w 179"/>
                <a:gd name="T29" fmla="*/ 1 h 309"/>
                <a:gd name="T30" fmla="*/ 0 w 179"/>
                <a:gd name="T31" fmla="*/ 1 h 309"/>
                <a:gd name="T32" fmla="*/ 0 w 179"/>
                <a:gd name="T33" fmla="*/ 1 h 309"/>
                <a:gd name="T34" fmla="*/ 0 w 179"/>
                <a:gd name="T35" fmla="*/ 1 h 309"/>
                <a:gd name="T36" fmla="*/ 0 w 179"/>
                <a:gd name="T37" fmla="*/ 1 h 309"/>
                <a:gd name="T38" fmla="*/ 0 w 179"/>
                <a:gd name="T39" fmla="*/ 1 h 309"/>
                <a:gd name="T40" fmla="*/ 0 w 179"/>
                <a:gd name="T41" fmla="*/ 1 h 309"/>
                <a:gd name="T42" fmla="*/ 0 w 179"/>
                <a:gd name="T43" fmla="*/ 1 h 309"/>
                <a:gd name="T44" fmla="*/ 0 w 179"/>
                <a:gd name="T45" fmla="*/ 1 h 309"/>
                <a:gd name="T46" fmla="*/ 0 w 179"/>
                <a:gd name="T47" fmla="*/ 1 h 309"/>
                <a:gd name="T48" fmla="*/ 0 w 179"/>
                <a:gd name="T49" fmla="*/ 1 h 309"/>
                <a:gd name="T50" fmla="*/ 0 w 179"/>
                <a:gd name="T51" fmla="*/ 2 h 309"/>
                <a:gd name="T52" fmla="*/ 0 w 179"/>
                <a:gd name="T53" fmla="*/ 2 h 309"/>
                <a:gd name="T54" fmla="*/ 0 w 179"/>
                <a:gd name="T55" fmla="*/ 2 h 309"/>
                <a:gd name="T56" fmla="*/ 0 w 179"/>
                <a:gd name="T57" fmla="*/ 2 h 309"/>
                <a:gd name="T58" fmla="*/ 0 w 179"/>
                <a:gd name="T59" fmla="*/ 2 h 309"/>
                <a:gd name="T60" fmla="*/ 0 w 179"/>
                <a:gd name="T61" fmla="*/ 2 h 309"/>
                <a:gd name="T62" fmla="*/ 0 w 179"/>
                <a:gd name="T63" fmla="*/ 2 h 309"/>
                <a:gd name="T64" fmla="*/ 0 w 179"/>
                <a:gd name="T65" fmla="*/ 2 h 309"/>
                <a:gd name="T66" fmla="*/ 0 w 179"/>
                <a:gd name="T67" fmla="*/ 1 h 309"/>
                <a:gd name="T68" fmla="*/ 1 w 179"/>
                <a:gd name="T69" fmla="*/ 1 h 309"/>
                <a:gd name="T70" fmla="*/ 1 w 179"/>
                <a:gd name="T71" fmla="*/ 1 h 309"/>
                <a:gd name="T72" fmla="*/ 1 w 179"/>
                <a:gd name="T73" fmla="*/ 1 h 309"/>
                <a:gd name="T74" fmla="*/ 1 w 179"/>
                <a:gd name="T75" fmla="*/ 1 h 309"/>
                <a:gd name="T76" fmla="*/ 1 w 179"/>
                <a:gd name="T77" fmla="*/ 1 h 309"/>
                <a:gd name="T78" fmla="*/ 1 w 179"/>
                <a:gd name="T79" fmla="*/ 1 h 309"/>
                <a:gd name="T80" fmla="*/ 1 w 179"/>
                <a:gd name="T81" fmla="*/ 1 h 309"/>
                <a:gd name="T82" fmla="*/ 1 w 179"/>
                <a:gd name="T83" fmla="*/ 1 h 309"/>
                <a:gd name="T84" fmla="*/ 1 w 179"/>
                <a:gd name="T85" fmla="*/ 0 h 309"/>
                <a:gd name="T86" fmla="*/ 1 w 179"/>
                <a:gd name="T87" fmla="*/ 0 h 309"/>
                <a:gd name="T88" fmla="*/ 1 w 179"/>
                <a:gd name="T89" fmla="*/ 0 h 309"/>
                <a:gd name="T90" fmla="*/ 1 w 179"/>
                <a:gd name="T91" fmla="*/ 0 h 309"/>
                <a:gd name="T92" fmla="*/ 1 w 179"/>
                <a:gd name="T93" fmla="*/ 0 h 309"/>
                <a:gd name="T94" fmla="*/ 1 w 179"/>
                <a:gd name="T95" fmla="*/ 0 h 309"/>
                <a:gd name="T96" fmla="*/ 1 w 179"/>
                <a:gd name="T97" fmla="*/ 0 h 309"/>
                <a:gd name="T98" fmla="*/ 1 w 179"/>
                <a:gd name="T99" fmla="*/ 0 h 309"/>
                <a:gd name="T100" fmla="*/ 1 w 179"/>
                <a:gd name="T101" fmla="*/ 0 h 309"/>
                <a:gd name="T102" fmla="*/ 1 w 179"/>
                <a:gd name="T103" fmla="*/ 0 h 309"/>
                <a:gd name="T104" fmla="*/ 1 w 179"/>
                <a:gd name="T105" fmla="*/ 0 h 309"/>
                <a:gd name="T106" fmla="*/ 1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Freeform 271">
              <a:extLst>
                <a:ext uri="{FF2B5EF4-FFF2-40B4-BE49-F238E27FC236}">
                  <a16:creationId xmlns:a16="http://schemas.microsoft.com/office/drawing/2014/main" xmlns="" id="{78E1A88B-9424-4C7E-B6BA-1B27AA726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2 w 334"/>
                <a:gd name="T1" fmla="*/ 0 h 256"/>
                <a:gd name="T2" fmla="*/ 2 w 334"/>
                <a:gd name="T3" fmla="*/ 1 h 256"/>
                <a:gd name="T4" fmla="*/ 1 w 334"/>
                <a:gd name="T5" fmla="*/ 1 h 256"/>
                <a:gd name="T6" fmla="*/ 1 w 334"/>
                <a:gd name="T7" fmla="*/ 1 h 256"/>
                <a:gd name="T8" fmla="*/ 1 w 334"/>
                <a:gd name="T9" fmla="*/ 1 h 256"/>
                <a:gd name="T10" fmla="*/ 1 w 334"/>
                <a:gd name="T11" fmla="*/ 1 h 256"/>
                <a:gd name="T12" fmla="*/ 1 w 334"/>
                <a:gd name="T13" fmla="*/ 1 h 256"/>
                <a:gd name="T14" fmla="*/ 1 w 334"/>
                <a:gd name="T15" fmla="*/ 1 h 256"/>
                <a:gd name="T16" fmla="*/ 1 w 334"/>
                <a:gd name="T17" fmla="*/ 1 h 256"/>
                <a:gd name="T18" fmla="*/ 1 w 334"/>
                <a:gd name="T19" fmla="*/ 1 h 256"/>
                <a:gd name="T20" fmla="*/ 1 w 334"/>
                <a:gd name="T21" fmla="*/ 1 h 256"/>
                <a:gd name="T22" fmla="*/ 1 w 334"/>
                <a:gd name="T23" fmla="*/ 1 h 256"/>
                <a:gd name="T24" fmla="*/ 0 w 334"/>
                <a:gd name="T25" fmla="*/ 1 h 256"/>
                <a:gd name="T26" fmla="*/ 1 w 334"/>
                <a:gd name="T27" fmla="*/ 1 h 256"/>
                <a:gd name="T28" fmla="*/ 1 w 334"/>
                <a:gd name="T29" fmla="*/ 1 h 256"/>
                <a:gd name="T30" fmla="*/ 1 w 334"/>
                <a:gd name="T31" fmla="*/ 1 h 256"/>
                <a:gd name="T32" fmla="*/ 1 w 334"/>
                <a:gd name="T33" fmla="*/ 1 h 256"/>
                <a:gd name="T34" fmla="*/ 1 w 334"/>
                <a:gd name="T35" fmla="*/ 1 h 256"/>
                <a:gd name="T36" fmla="*/ 1 w 334"/>
                <a:gd name="T37" fmla="*/ 2 h 256"/>
                <a:gd name="T38" fmla="*/ 1 w 334"/>
                <a:gd name="T39" fmla="*/ 2 h 256"/>
                <a:gd name="T40" fmla="*/ 1 w 334"/>
                <a:gd name="T41" fmla="*/ 2 h 256"/>
                <a:gd name="T42" fmla="*/ 1 w 334"/>
                <a:gd name="T43" fmla="*/ 2 h 256"/>
                <a:gd name="T44" fmla="*/ 1 w 334"/>
                <a:gd name="T45" fmla="*/ 2 h 256"/>
                <a:gd name="T46" fmla="*/ 1 w 334"/>
                <a:gd name="T47" fmla="*/ 2 h 256"/>
                <a:gd name="T48" fmla="*/ 2 w 334"/>
                <a:gd name="T49" fmla="*/ 2 h 256"/>
                <a:gd name="T50" fmla="*/ 2 w 334"/>
                <a:gd name="T51" fmla="*/ 2 h 256"/>
                <a:gd name="T52" fmla="*/ 2 w 334"/>
                <a:gd name="T53" fmla="*/ 2 h 256"/>
                <a:gd name="T54" fmla="*/ 2 w 334"/>
                <a:gd name="T55" fmla="*/ 2 h 256"/>
                <a:gd name="T56" fmla="*/ 2 w 334"/>
                <a:gd name="T57" fmla="*/ 2 h 256"/>
                <a:gd name="T58" fmla="*/ 2 w 334"/>
                <a:gd name="T59" fmla="*/ 2 h 256"/>
                <a:gd name="T60" fmla="*/ 2 w 334"/>
                <a:gd name="T61" fmla="*/ 2 h 256"/>
                <a:gd name="T62" fmla="*/ 2 w 334"/>
                <a:gd name="T63" fmla="*/ 2 h 256"/>
                <a:gd name="T64" fmla="*/ 2 w 334"/>
                <a:gd name="T65" fmla="*/ 2 h 256"/>
                <a:gd name="T66" fmla="*/ 3 w 334"/>
                <a:gd name="T67" fmla="*/ 2 h 256"/>
                <a:gd name="T68" fmla="*/ 3 w 334"/>
                <a:gd name="T69" fmla="*/ 2 h 256"/>
                <a:gd name="T70" fmla="*/ 3 w 334"/>
                <a:gd name="T71" fmla="*/ 2 h 256"/>
                <a:gd name="T72" fmla="*/ 3 w 334"/>
                <a:gd name="T73" fmla="*/ 2 h 256"/>
                <a:gd name="T74" fmla="*/ 3 w 334"/>
                <a:gd name="T75" fmla="*/ 2 h 256"/>
                <a:gd name="T76" fmla="*/ 3 w 334"/>
                <a:gd name="T77" fmla="*/ 2 h 256"/>
                <a:gd name="T78" fmla="*/ 3 w 334"/>
                <a:gd name="T79" fmla="*/ 2 h 256"/>
                <a:gd name="T80" fmla="*/ 3 w 334"/>
                <a:gd name="T81" fmla="*/ 2 h 256"/>
                <a:gd name="T82" fmla="*/ 3 w 334"/>
                <a:gd name="T83" fmla="*/ 2 h 256"/>
                <a:gd name="T84" fmla="*/ 3 w 334"/>
                <a:gd name="T85" fmla="*/ 2 h 256"/>
                <a:gd name="T86" fmla="*/ 3 w 334"/>
                <a:gd name="T87" fmla="*/ 2 h 256"/>
                <a:gd name="T88" fmla="*/ 3 w 334"/>
                <a:gd name="T89" fmla="*/ 1 h 256"/>
                <a:gd name="T90" fmla="*/ 3 w 334"/>
                <a:gd name="T91" fmla="*/ 1 h 256"/>
                <a:gd name="T92" fmla="*/ 3 w 334"/>
                <a:gd name="T93" fmla="*/ 1 h 256"/>
                <a:gd name="T94" fmla="*/ 3 w 334"/>
                <a:gd name="T95" fmla="*/ 1 h 256"/>
                <a:gd name="T96" fmla="*/ 3 w 334"/>
                <a:gd name="T97" fmla="*/ 1 h 256"/>
                <a:gd name="T98" fmla="*/ 2 w 334"/>
                <a:gd name="T99" fmla="*/ 1 h 256"/>
                <a:gd name="T100" fmla="*/ 2 w 334"/>
                <a:gd name="T101" fmla="*/ 1 h 256"/>
                <a:gd name="T102" fmla="*/ 2 w 334"/>
                <a:gd name="T103" fmla="*/ 1 h 256"/>
                <a:gd name="T104" fmla="*/ 2 w 334"/>
                <a:gd name="T105" fmla="*/ 1 h 256"/>
                <a:gd name="T106" fmla="*/ 2 w 334"/>
                <a:gd name="T107" fmla="*/ 1 h 256"/>
                <a:gd name="T108" fmla="*/ 2 w 334"/>
                <a:gd name="T109" fmla="*/ 1 h 256"/>
                <a:gd name="T110" fmla="*/ 2 w 334"/>
                <a:gd name="T111" fmla="*/ 1 h 256"/>
                <a:gd name="T112" fmla="*/ 2 w 334"/>
                <a:gd name="T113" fmla="*/ 1 h 256"/>
                <a:gd name="T114" fmla="*/ 2 w 334"/>
                <a:gd name="T115" fmla="*/ 1 h 256"/>
                <a:gd name="T116" fmla="*/ 2 w 334"/>
                <a:gd name="T117" fmla="*/ 1 h 256"/>
                <a:gd name="T118" fmla="*/ 2 w 334"/>
                <a:gd name="T119" fmla="*/ 1 h 256"/>
                <a:gd name="T120" fmla="*/ 2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272">
              <a:extLst>
                <a:ext uri="{FF2B5EF4-FFF2-40B4-BE49-F238E27FC236}">
                  <a16:creationId xmlns:a16="http://schemas.microsoft.com/office/drawing/2014/main" xmlns="" id="{45739E36-E4A5-4DE4-845E-4C8DA5FD6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2 w 293"/>
                <a:gd name="T1" fmla="*/ 1 h 361"/>
                <a:gd name="T2" fmla="*/ 2 w 293"/>
                <a:gd name="T3" fmla="*/ 1 h 361"/>
                <a:gd name="T4" fmla="*/ 2 w 293"/>
                <a:gd name="T5" fmla="*/ 1 h 361"/>
                <a:gd name="T6" fmla="*/ 1 w 293"/>
                <a:gd name="T7" fmla="*/ 1 h 361"/>
                <a:gd name="T8" fmla="*/ 1 w 293"/>
                <a:gd name="T9" fmla="*/ 2 h 361"/>
                <a:gd name="T10" fmla="*/ 1 w 293"/>
                <a:gd name="T11" fmla="*/ 2 h 361"/>
                <a:gd name="T12" fmla="*/ 1 w 293"/>
                <a:gd name="T13" fmla="*/ 2 h 361"/>
                <a:gd name="T14" fmla="*/ 1 w 293"/>
                <a:gd name="T15" fmla="*/ 2 h 361"/>
                <a:gd name="T16" fmla="*/ 1 w 293"/>
                <a:gd name="T17" fmla="*/ 2 h 361"/>
                <a:gd name="T18" fmla="*/ 1 w 293"/>
                <a:gd name="T19" fmla="*/ 2 h 361"/>
                <a:gd name="T20" fmla="*/ 1 w 293"/>
                <a:gd name="T21" fmla="*/ 2 h 361"/>
                <a:gd name="T22" fmla="*/ 1 w 293"/>
                <a:gd name="T23" fmla="*/ 2 h 361"/>
                <a:gd name="T24" fmla="*/ 1 w 293"/>
                <a:gd name="T25" fmla="*/ 2 h 361"/>
                <a:gd name="T26" fmla="*/ 0 w 293"/>
                <a:gd name="T27" fmla="*/ 2 h 361"/>
                <a:gd name="T28" fmla="*/ 1 w 293"/>
                <a:gd name="T29" fmla="*/ 2 h 361"/>
                <a:gd name="T30" fmla="*/ 1 w 293"/>
                <a:gd name="T31" fmla="*/ 2 h 361"/>
                <a:gd name="T32" fmla="*/ 1 w 293"/>
                <a:gd name="T33" fmla="*/ 2 h 361"/>
                <a:gd name="T34" fmla="*/ 1 w 293"/>
                <a:gd name="T35" fmla="*/ 1 h 361"/>
                <a:gd name="T36" fmla="*/ 1 w 293"/>
                <a:gd name="T37" fmla="*/ 1 h 361"/>
                <a:gd name="T38" fmla="*/ 1 w 293"/>
                <a:gd name="T39" fmla="*/ 1 h 361"/>
                <a:gd name="T40" fmla="*/ 1 w 293"/>
                <a:gd name="T41" fmla="*/ 1 h 361"/>
                <a:gd name="T42" fmla="*/ 1 w 293"/>
                <a:gd name="T43" fmla="*/ 1 h 361"/>
                <a:gd name="T44" fmla="*/ 1 w 293"/>
                <a:gd name="T45" fmla="*/ 0 h 361"/>
                <a:gd name="T46" fmla="*/ 1 w 293"/>
                <a:gd name="T47" fmla="*/ 0 h 361"/>
                <a:gd name="T48" fmla="*/ 2 w 293"/>
                <a:gd name="T49" fmla="*/ 0 h 361"/>
                <a:gd name="T50" fmla="*/ 2 w 293"/>
                <a:gd name="T51" fmla="*/ 0 h 361"/>
                <a:gd name="T52" fmla="*/ 2 w 293"/>
                <a:gd name="T53" fmla="*/ 0 h 361"/>
                <a:gd name="T54" fmla="*/ 2 w 293"/>
                <a:gd name="T55" fmla="*/ 0 h 361"/>
                <a:gd name="T56" fmla="*/ 2 w 293"/>
                <a:gd name="T57" fmla="*/ 0 h 361"/>
                <a:gd name="T58" fmla="*/ 2 w 293"/>
                <a:gd name="T59" fmla="*/ 0 h 361"/>
                <a:gd name="T60" fmla="*/ 2 w 293"/>
                <a:gd name="T61" fmla="*/ 0 h 361"/>
                <a:gd name="T62" fmla="*/ 3 w 293"/>
                <a:gd name="T63" fmla="*/ 0 h 361"/>
                <a:gd name="T64" fmla="*/ 3 w 293"/>
                <a:gd name="T65" fmla="*/ 0 h 361"/>
                <a:gd name="T66" fmla="*/ 3 w 293"/>
                <a:gd name="T67" fmla="*/ 1 h 361"/>
                <a:gd name="T68" fmla="*/ 2 w 293"/>
                <a:gd name="T69" fmla="*/ 1 h 361"/>
                <a:gd name="T70" fmla="*/ 2 w 293"/>
                <a:gd name="T71" fmla="*/ 1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Freeform 273">
              <a:extLst>
                <a:ext uri="{FF2B5EF4-FFF2-40B4-BE49-F238E27FC236}">
                  <a16:creationId xmlns:a16="http://schemas.microsoft.com/office/drawing/2014/main" xmlns="" id="{A8DF1371-AD8F-45B2-9052-FCC8107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0 w 173"/>
                <a:gd name="T1" fmla="*/ 3 h 351"/>
                <a:gd name="T2" fmla="*/ 0 w 173"/>
                <a:gd name="T3" fmla="*/ 3 h 351"/>
                <a:gd name="T4" fmla="*/ 0 w 173"/>
                <a:gd name="T5" fmla="*/ 3 h 351"/>
                <a:gd name="T6" fmla="*/ 0 w 173"/>
                <a:gd name="T7" fmla="*/ 3 h 351"/>
                <a:gd name="T8" fmla="*/ 0 w 173"/>
                <a:gd name="T9" fmla="*/ 3 h 351"/>
                <a:gd name="T10" fmla="*/ 0 w 173"/>
                <a:gd name="T11" fmla="*/ 3 h 351"/>
                <a:gd name="T12" fmla="*/ 0 w 173"/>
                <a:gd name="T13" fmla="*/ 3 h 351"/>
                <a:gd name="T14" fmla="*/ 0 w 173"/>
                <a:gd name="T15" fmla="*/ 3 h 351"/>
                <a:gd name="T16" fmla="*/ 0 w 173"/>
                <a:gd name="T17" fmla="*/ 3 h 351"/>
                <a:gd name="T18" fmla="*/ 0 w 173"/>
                <a:gd name="T19" fmla="*/ 3 h 351"/>
                <a:gd name="T20" fmla="*/ 0 w 173"/>
                <a:gd name="T21" fmla="*/ 3 h 351"/>
                <a:gd name="T22" fmla="*/ 0 w 173"/>
                <a:gd name="T23" fmla="*/ 3 h 351"/>
                <a:gd name="T24" fmla="*/ 0 w 173"/>
                <a:gd name="T25" fmla="*/ 3 h 351"/>
                <a:gd name="T26" fmla="*/ 0 w 173"/>
                <a:gd name="T27" fmla="*/ 3 h 351"/>
                <a:gd name="T28" fmla="*/ 0 w 173"/>
                <a:gd name="T29" fmla="*/ 3 h 351"/>
                <a:gd name="T30" fmla="*/ 0 w 173"/>
                <a:gd name="T31" fmla="*/ 3 h 351"/>
                <a:gd name="T32" fmla="*/ 0 w 173"/>
                <a:gd name="T33" fmla="*/ 3 h 351"/>
                <a:gd name="T34" fmla="*/ 0 w 173"/>
                <a:gd name="T35" fmla="*/ 3 h 351"/>
                <a:gd name="T36" fmla="*/ 0 w 173"/>
                <a:gd name="T37" fmla="*/ 3 h 351"/>
                <a:gd name="T38" fmla="*/ 0 w 173"/>
                <a:gd name="T39" fmla="*/ 3 h 351"/>
                <a:gd name="T40" fmla="*/ 0 w 173"/>
                <a:gd name="T41" fmla="*/ 3 h 351"/>
                <a:gd name="T42" fmla="*/ 0 w 173"/>
                <a:gd name="T43" fmla="*/ 3 h 351"/>
                <a:gd name="T44" fmla="*/ 0 w 173"/>
                <a:gd name="T45" fmla="*/ 3 h 351"/>
                <a:gd name="T46" fmla="*/ 0 w 173"/>
                <a:gd name="T47" fmla="*/ 2 h 351"/>
                <a:gd name="T48" fmla="*/ 0 w 173"/>
                <a:gd name="T49" fmla="*/ 2 h 351"/>
                <a:gd name="T50" fmla="*/ 0 w 173"/>
                <a:gd name="T51" fmla="*/ 2 h 351"/>
                <a:gd name="T52" fmla="*/ 0 w 173"/>
                <a:gd name="T53" fmla="*/ 2 h 351"/>
                <a:gd name="T54" fmla="*/ 0 w 173"/>
                <a:gd name="T55" fmla="*/ 2 h 351"/>
                <a:gd name="T56" fmla="*/ 0 w 173"/>
                <a:gd name="T57" fmla="*/ 2 h 351"/>
                <a:gd name="T58" fmla="*/ 0 w 173"/>
                <a:gd name="T59" fmla="*/ 2 h 351"/>
                <a:gd name="T60" fmla="*/ 0 w 173"/>
                <a:gd name="T61" fmla="*/ 2 h 351"/>
                <a:gd name="T62" fmla="*/ 0 w 173"/>
                <a:gd name="T63" fmla="*/ 2 h 351"/>
                <a:gd name="T64" fmla="*/ 0 w 173"/>
                <a:gd name="T65" fmla="*/ 2 h 351"/>
                <a:gd name="T66" fmla="*/ 0 w 173"/>
                <a:gd name="T67" fmla="*/ 2 h 351"/>
                <a:gd name="T68" fmla="*/ 0 w 173"/>
                <a:gd name="T69" fmla="*/ 1 h 351"/>
                <a:gd name="T70" fmla="*/ 0 w 173"/>
                <a:gd name="T71" fmla="*/ 1 h 351"/>
                <a:gd name="T72" fmla="*/ 1 w 173"/>
                <a:gd name="T73" fmla="*/ 1 h 351"/>
                <a:gd name="T74" fmla="*/ 1 w 173"/>
                <a:gd name="T75" fmla="*/ 1 h 351"/>
                <a:gd name="T76" fmla="*/ 1 w 173"/>
                <a:gd name="T77" fmla="*/ 0 h 351"/>
                <a:gd name="T78" fmla="*/ 1 w 173"/>
                <a:gd name="T79" fmla="*/ 1 h 351"/>
                <a:gd name="T80" fmla="*/ 1 w 173"/>
                <a:gd name="T81" fmla="*/ 1 h 351"/>
                <a:gd name="T82" fmla="*/ 1 w 173"/>
                <a:gd name="T83" fmla="*/ 1 h 351"/>
                <a:gd name="T84" fmla="*/ 1 w 173"/>
                <a:gd name="T85" fmla="*/ 1 h 351"/>
                <a:gd name="T86" fmla="*/ 1 w 173"/>
                <a:gd name="T87" fmla="*/ 2 h 351"/>
                <a:gd name="T88" fmla="*/ 1 w 173"/>
                <a:gd name="T89" fmla="*/ 2 h 351"/>
                <a:gd name="T90" fmla="*/ 1 w 173"/>
                <a:gd name="T91" fmla="*/ 2 h 351"/>
                <a:gd name="T92" fmla="*/ 1 w 173"/>
                <a:gd name="T93" fmla="*/ 2 h 351"/>
                <a:gd name="T94" fmla="*/ 1 w 173"/>
                <a:gd name="T95" fmla="*/ 3 h 351"/>
                <a:gd name="T96" fmla="*/ 1 w 173"/>
                <a:gd name="T97" fmla="*/ 3 h 351"/>
                <a:gd name="T98" fmla="*/ 0 w 173"/>
                <a:gd name="T99" fmla="*/ 3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9" name="Freeform 274">
              <a:extLst>
                <a:ext uri="{FF2B5EF4-FFF2-40B4-BE49-F238E27FC236}">
                  <a16:creationId xmlns:a16="http://schemas.microsoft.com/office/drawing/2014/main" xmlns="" id="{E37E3A10-181B-4E5E-861D-76152A017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4 w 844"/>
                <a:gd name="T1" fmla="*/ 3 h 593"/>
                <a:gd name="T2" fmla="*/ 3 w 844"/>
                <a:gd name="T3" fmla="*/ 4 h 593"/>
                <a:gd name="T4" fmla="*/ 3 w 844"/>
                <a:gd name="T5" fmla="*/ 4 h 593"/>
                <a:gd name="T6" fmla="*/ 3 w 844"/>
                <a:gd name="T7" fmla="*/ 3 h 593"/>
                <a:gd name="T8" fmla="*/ 3 w 844"/>
                <a:gd name="T9" fmla="*/ 3 h 593"/>
                <a:gd name="T10" fmla="*/ 2 w 844"/>
                <a:gd name="T11" fmla="*/ 3 h 593"/>
                <a:gd name="T12" fmla="*/ 2 w 844"/>
                <a:gd name="T13" fmla="*/ 2 h 593"/>
                <a:gd name="T14" fmla="*/ 3 w 844"/>
                <a:gd name="T15" fmla="*/ 1 h 593"/>
                <a:gd name="T16" fmla="*/ 3 w 844"/>
                <a:gd name="T17" fmla="*/ 1 h 593"/>
                <a:gd name="T18" fmla="*/ 3 w 844"/>
                <a:gd name="T19" fmla="*/ 1 h 593"/>
                <a:gd name="T20" fmla="*/ 2 w 844"/>
                <a:gd name="T21" fmla="*/ 2 h 593"/>
                <a:gd name="T22" fmla="*/ 2 w 844"/>
                <a:gd name="T23" fmla="*/ 2 h 593"/>
                <a:gd name="T24" fmla="*/ 1 w 844"/>
                <a:gd name="T25" fmla="*/ 2 h 593"/>
                <a:gd name="T26" fmla="*/ 1 w 844"/>
                <a:gd name="T27" fmla="*/ 2 h 593"/>
                <a:gd name="T28" fmla="*/ 1 w 844"/>
                <a:gd name="T29" fmla="*/ 2 h 593"/>
                <a:gd name="T30" fmla="*/ 1 w 844"/>
                <a:gd name="T31" fmla="*/ 2 h 593"/>
                <a:gd name="T32" fmla="*/ 2 w 844"/>
                <a:gd name="T33" fmla="*/ 1 h 593"/>
                <a:gd name="T34" fmla="*/ 2 w 844"/>
                <a:gd name="T35" fmla="*/ 1 h 593"/>
                <a:gd name="T36" fmla="*/ 2 w 844"/>
                <a:gd name="T37" fmla="*/ 1 h 593"/>
                <a:gd name="T38" fmla="*/ 3 w 844"/>
                <a:gd name="T39" fmla="*/ 1 h 593"/>
                <a:gd name="T40" fmla="*/ 2 w 844"/>
                <a:gd name="T41" fmla="*/ 1 h 593"/>
                <a:gd name="T42" fmla="*/ 2 w 844"/>
                <a:gd name="T43" fmla="*/ 1 h 593"/>
                <a:gd name="T44" fmla="*/ 3 w 844"/>
                <a:gd name="T45" fmla="*/ 1 h 593"/>
                <a:gd name="T46" fmla="*/ 3 w 844"/>
                <a:gd name="T47" fmla="*/ 1 h 593"/>
                <a:gd name="T48" fmla="*/ 3 w 844"/>
                <a:gd name="T49" fmla="*/ 1 h 593"/>
                <a:gd name="T50" fmla="*/ 3 w 844"/>
                <a:gd name="T51" fmla="*/ 1 h 593"/>
                <a:gd name="T52" fmla="*/ 3 w 844"/>
                <a:gd name="T53" fmla="*/ 1 h 593"/>
                <a:gd name="T54" fmla="*/ 3 w 844"/>
                <a:gd name="T55" fmla="*/ 1 h 593"/>
                <a:gd name="T56" fmla="*/ 4 w 844"/>
                <a:gd name="T57" fmla="*/ 1 h 593"/>
                <a:gd name="T58" fmla="*/ 4 w 844"/>
                <a:gd name="T59" fmla="*/ 1 h 593"/>
                <a:gd name="T60" fmla="*/ 4 w 844"/>
                <a:gd name="T61" fmla="*/ 0 h 593"/>
                <a:gd name="T62" fmla="*/ 5 w 844"/>
                <a:gd name="T63" fmla="*/ 0 h 593"/>
                <a:gd name="T64" fmla="*/ 5 w 844"/>
                <a:gd name="T65" fmla="*/ 0 h 593"/>
                <a:gd name="T66" fmla="*/ 6 w 844"/>
                <a:gd name="T67" fmla="*/ 0 h 593"/>
                <a:gd name="T68" fmla="*/ 6 w 844"/>
                <a:gd name="T69" fmla="*/ 0 h 593"/>
                <a:gd name="T70" fmla="*/ 7 w 844"/>
                <a:gd name="T71" fmla="*/ 0 h 593"/>
                <a:gd name="T72" fmla="*/ 7 w 844"/>
                <a:gd name="T73" fmla="*/ 0 h 593"/>
                <a:gd name="T74" fmla="*/ 6 w 844"/>
                <a:gd name="T75" fmla="*/ 1 h 593"/>
                <a:gd name="T76" fmla="*/ 6 w 844"/>
                <a:gd name="T77" fmla="*/ 1 h 593"/>
                <a:gd name="T78" fmla="*/ 5 w 844"/>
                <a:gd name="T79" fmla="*/ 1 h 593"/>
                <a:gd name="T80" fmla="*/ 4 w 844"/>
                <a:gd name="T81" fmla="*/ 1 h 593"/>
                <a:gd name="T82" fmla="*/ 4 w 844"/>
                <a:gd name="T83" fmla="*/ 1 h 593"/>
                <a:gd name="T84" fmla="*/ 4 w 844"/>
                <a:gd name="T85" fmla="*/ 1 h 593"/>
                <a:gd name="T86" fmla="*/ 3 w 844"/>
                <a:gd name="T87" fmla="*/ 1 h 593"/>
                <a:gd name="T88" fmla="*/ 3 w 844"/>
                <a:gd name="T89" fmla="*/ 1 h 593"/>
                <a:gd name="T90" fmla="*/ 4 w 844"/>
                <a:gd name="T91" fmla="*/ 1 h 593"/>
                <a:gd name="T92" fmla="*/ 4 w 844"/>
                <a:gd name="T93" fmla="*/ 1 h 593"/>
                <a:gd name="T94" fmla="*/ 5 w 844"/>
                <a:gd name="T95" fmla="*/ 1 h 593"/>
                <a:gd name="T96" fmla="*/ 5 w 844"/>
                <a:gd name="T97" fmla="*/ 2 h 593"/>
                <a:gd name="T98" fmla="*/ 5 w 844"/>
                <a:gd name="T99" fmla="*/ 3 h 593"/>
                <a:gd name="T100" fmla="*/ 5 w 844"/>
                <a:gd name="T101" fmla="*/ 3 h 593"/>
                <a:gd name="T102" fmla="*/ 4 w 844"/>
                <a:gd name="T103" fmla="*/ 3 h 593"/>
                <a:gd name="T104" fmla="*/ 4 w 844"/>
                <a:gd name="T105" fmla="*/ 3 h 593"/>
                <a:gd name="T106" fmla="*/ 4 w 844"/>
                <a:gd name="T107" fmla="*/ 2 h 593"/>
                <a:gd name="T108" fmla="*/ 3 w 844"/>
                <a:gd name="T109" fmla="*/ 1 h 593"/>
                <a:gd name="T110" fmla="*/ 3 w 844"/>
                <a:gd name="T111" fmla="*/ 1 h 593"/>
                <a:gd name="T112" fmla="*/ 3 w 844"/>
                <a:gd name="T113" fmla="*/ 1 h 593"/>
                <a:gd name="T114" fmla="*/ 3 w 844"/>
                <a:gd name="T115" fmla="*/ 1 h 593"/>
                <a:gd name="T116" fmla="*/ 3 w 844"/>
                <a:gd name="T117" fmla="*/ 2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0" name="Freeform 275">
              <a:extLst>
                <a:ext uri="{FF2B5EF4-FFF2-40B4-BE49-F238E27FC236}">
                  <a16:creationId xmlns:a16="http://schemas.microsoft.com/office/drawing/2014/main" xmlns="" id="{12E2D105-8FE8-4F9E-9EA8-84A64763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1 w 253"/>
                <a:gd name="T1" fmla="*/ 2 h 258"/>
                <a:gd name="T2" fmla="*/ 1 w 253"/>
                <a:gd name="T3" fmla="*/ 2 h 258"/>
                <a:gd name="T4" fmla="*/ 1 w 253"/>
                <a:gd name="T5" fmla="*/ 2 h 258"/>
                <a:gd name="T6" fmla="*/ 1 w 253"/>
                <a:gd name="T7" fmla="*/ 2 h 258"/>
                <a:gd name="T8" fmla="*/ 1 w 253"/>
                <a:gd name="T9" fmla="*/ 2 h 258"/>
                <a:gd name="T10" fmla="*/ 1 w 253"/>
                <a:gd name="T11" fmla="*/ 2 h 258"/>
                <a:gd name="T12" fmla="*/ 1 w 253"/>
                <a:gd name="T13" fmla="*/ 2 h 258"/>
                <a:gd name="T14" fmla="*/ 1 w 253"/>
                <a:gd name="T15" fmla="*/ 2 h 258"/>
                <a:gd name="T16" fmla="*/ 1 w 253"/>
                <a:gd name="T17" fmla="*/ 2 h 258"/>
                <a:gd name="T18" fmla="*/ 1 w 253"/>
                <a:gd name="T19" fmla="*/ 2 h 258"/>
                <a:gd name="T20" fmla="*/ 1 w 253"/>
                <a:gd name="T21" fmla="*/ 2 h 258"/>
                <a:gd name="T22" fmla="*/ 1 w 253"/>
                <a:gd name="T23" fmla="*/ 2 h 258"/>
                <a:gd name="T24" fmla="*/ 1 w 253"/>
                <a:gd name="T25" fmla="*/ 2 h 258"/>
                <a:gd name="T26" fmla="*/ 1 w 253"/>
                <a:gd name="T27" fmla="*/ 2 h 258"/>
                <a:gd name="T28" fmla="*/ 1 w 253"/>
                <a:gd name="T29" fmla="*/ 2 h 258"/>
                <a:gd name="T30" fmla="*/ 1 w 253"/>
                <a:gd name="T31" fmla="*/ 2 h 258"/>
                <a:gd name="T32" fmla="*/ 1 w 253"/>
                <a:gd name="T33" fmla="*/ 2 h 258"/>
                <a:gd name="T34" fmla="*/ 1 w 253"/>
                <a:gd name="T35" fmla="*/ 2 h 258"/>
                <a:gd name="T36" fmla="*/ 1 w 253"/>
                <a:gd name="T37" fmla="*/ 2 h 258"/>
                <a:gd name="T38" fmla="*/ 1 w 253"/>
                <a:gd name="T39" fmla="*/ 1 h 258"/>
                <a:gd name="T40" fmla="*/ 1 w 253"/>
                <a:gd name="T41" fmla="*/ 1 h 258"/>
                <a:gd name="T42" fmla="*/ 1 w 253"/>
                <a:gd name="T43" fmla="*/ 1 h 258"/>
                <a:gd name="T44" fmla="*/ 0 w 253"/>
                <a:gd name="T45" fmla="*/ 1 h 258"/>
                <a:gd name="T46" fmla="*/ 0 w 253"/>
                <a:gd name="T47" fmla="*/ 1 h 258"/>
                <a:gd name="T48" fmla="*/ 0 w 253"/>
                <a:gd name="T49" fmla="*/ 1 h 258"/>
                <a:gd name="T50" fmla="*/ 0 w 253"/>
                <a:gd name="T51" fmla="*/ 1 h 258"/>
                <a:gd name="T52" fmla="*/ 0 w 253"/>
                <a:gd name="T53" fmla="*/ 1 h 258"/>
                <a:gd name="T54" fmla="*/ 0 w 253"/>
                <a:gd name="T55" fmla="*/ 1 h 258"/>
                <a:gd name="T56" fmla="*/ 0 w 253"/>
                <a:gd name="T57" fmla="*/ 1 h 258"/>
                <a:gd name="T58" fmla="*/ 0 w 253"/>
                <a:gd name="T59" fmla="*/ 1 h 258"/>
                <a:gd name="T60" fmla="*/ 0 w 253"/>
                <a:gd name="T61" fmla="*/ 2 h 258"/>
                <a:gd name="T62" fmla="*/ 0 w 253"/>
                <a:gd name="T63" fmla="*/ 2 h 258"/>
                <a:gd name="T64" fmla="*/ 0 w 253"/>
                <a:gd name="T65" fmla="*/ 2 h 258"/>
                <a:gd name="T66" fmla="*/ 1 w 253"/>
                <a:gd name="T67" fmla="*/ 2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1" name="Freeform 276">
              <a:extLst>
                <a:ext uri="{FF2B5EF4-FFF2-40B4-BE49-F238E27FC236}">
                  <a16:creationId xmlns:a16="http://schemas.microsoft.com/office/drawing/2014/main" xmlns="" id="{806924D8-DC18-41AA-A929-657160F4E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1 h 28"/>
                <a:gd name="T2" fmla="*/ 1 w 26"/>
                <a:gd name="T3" fmla="*/ 1 h 28"/>
                <a:gd name="T4" fmla="*/ 1 w 26"/>
                <a:gd name="T5" fmla="*/ 1 h 28"/>
                <a:gd name="T6" fmla="*/ 1 w 26"/>
                <a:gd name="T7" fmla="*/ 0 h 28"/>
                <a:gd name="T8" fmla="*/ 1 w 26"/>
                <a:gd name="T9" fmla="*/ 0 h 28"/>
                <a:gd name="T10" fmla="*/ 1 w 26"/>
                <a:gd name="T11" fmla="*/ 1 h 28"/>
                <a:gd name="T12" fmla="*/ 1 w 26"/>
                <a:gd name="T13" fmla="*/ 1 h 28"/>
                <a:gd name="T14" fmla="*/ 1 w 26"/>
                <a:gd name="T15" fmla="*/ 1 h 28"/>
                <a:gd name="T16" fmla="*/ 1 w 26"/>
                <a:gd name="T17" fmla="*/ 1 h 28"/>
                <a:gd name="T18" fmla="*/ 1 w 26"/>
                <a:gd name="T19" fmla="*/ 1 h 28"/>
                <a:gd name="T20" fmla="*/ 1 w 26"/>
                <a:gd name="T21" fmla="*/ 1 h 28"/>
                <a:gd name="T22" fmla="*/ 1 w 26"/>
                <a:gd name="T23" fmla="*/ 1 h 28"/>
                <a:gd name="T24" fmla="*/ 1 w 26"/>
                <a:gd name="T25" fmla="*/ 1 h 28"/>
                <a:gd name="T26" fmla="*/ 1 w 26"/>
                <a:gd name="T27" fmla="*/ 1 h 28"/>
                <a:gd name="T28" fmla="*/ 1 w 26"/>
                <a:gd name="T29" fmla="*/ 1 h 28"/>
                <a:gd name="T30" fmla="*/ 1 w 26"/>
                <a:gd name="T31" fmla="*/ 1 h 28"/>
                <a:gd name="T32" fmla="*/ 0 w 2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2" name="Freeform 277">
              <a:extLst>
                <a:ext uri="{FF2B5EF4-FFF2-40B4-BE49-F238E27FC236}">
                  <a16:creationId xmlns:a16="http://schemas.microsoft.com/office/drawing/2014/main" xmlns="" id="{5E6049AA-410A-42F7-82F2-C8EBB06B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0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0 w 29"/>
                <a:gd name="T9" fmla="*/ 0 h 29"/>
                <a:gd name="T10" fmla="*/ 0 w 29"/>
                <a:gd name="T11" fmla="*/ 0 h 29"/>
                <a:gd name="T12" fmla="*/ 0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0 w 29"/>
                <a:gd name="T21" fmla="*/ 0 h 29"/>
                <a:gd name="T22" fmla="*/ 0 w 29"/>
                <a:gd name="T23" fmla="*/ 0 h 29"/>
                <a:gd name="T24" fmla="*/ 0 w 29"/>
                <a:gd name="T25" fmla="*/ 0 h 29"/>
                <a:gd name="T26" fmla="*/ 0 w 29"/>
                <a:gd name="T27" fmla="*/ 0 h 29"/>
                <a:gd name="T28" fmla="*/ 0 w 29"/>
                <a:gd name="T29" fmla="*/ 0 h 29"/>
                <a:gd name="T30" fmla="*/ 0 w 29"/>
                <a:gd name="T31" fmla="*/ 0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3" name="Freeform 278">
              <a:extLst>
                <a:ext uri="{FF2B5EF4-FFF2-40B4-BE49-F238E27FC236}">
                  <a16:creationId xmlns:a16="http://schemas.microsoft.com/office/drawing/2014/main" xmlns="" id="{7D36A813-94F9-4598-A31C-327C68DA6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1 w 27"/>
                <a:gd name="T5" fmla="*/ 0 h 29"/>
                <a:gd name="T6" fmla="*/ 1 w 27"/>
                <a:gd name="T7" fmla="*/ 0 h 29"/>
                <a:gd name="T8" fmla="*/ 1 w 27"/>
                <a:gd name="T9" fmla="*/ 1 h 29"/>
                <a:gd name="T10" fmla="*/ 1 w 27"/>
                <a:gd name="T11" fmla="*/ 1 h 29"/>
                <a:gd name="T12" fmla="*/ 1 w 27"/>
                <a:gd name="T13" fmla="*/ 1 h 29"/>
                <a:gd name="T14" fmla="*/ 1 w 27"/>
                <a:gd name="T15" fmla="*/ 1 h 29"/>
                <a:gd name="T16" fmla="*/ 1 w 27"/>
                <a:gd name="T17" fmla="*/ 1 h 29"/>
                <a:gd name="T18" fmla="*/ 1 w 27"/>
                <a:gd name="T19" fmla="*/ 1 h 29"/>
                <a:gd name="T20" fmla="*/ 1 w 27"/>
                <a:gd name="T21" fmla="*/ 1 h 29"/>
                <a:gd name="T22" fmla="*/ 1 w 27"/>
                <a:gd name="T23" fmla="*/ 1 h 29"/>
                <a:gd name="T24" fmla="*/ 1 w 27"/>
                <a:gd name="T25" fmla="*/ 1 h 29"/>
                <a:gd name="T26" fmla="*/ 1 w 27"/>
                <a:gd name="T27" fmla="*/ 1 h 29"/>
                <a:gd name="T28" fmla="*/ 0 w 27"/>
                <a:gd name="T29" fmla="*/ 1 h 29"/>
                <a:gd name="T30" fmla="*/ 0 w 27"/>
                <a:gd name="T31" fmla="*/ 1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4" name="Freeform 279">
              <a:extLst>
                <a:ext uri="{FF2B5EF4-FFF2-40B4-BE49-F238E27FC236}">
                  <a16:creationId xmlns:a16="http://schemas.microsoft.com/office/drawing/2014/main" xmlns="" id="{B328444B-261E-4634-9D9B-02DEF4AE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1 h 27"/>
                <a:gd name="T6" fmla="*/ 0 w 28"/>
                <a:gd name="T7" fmla="*/ 1 h 27"/>
                <a:gd name="T8" fmla="*/ 1 w 28"/>
                <a:gd name="T9" fmla="*/ 1 h 27"/>
                <a:gd name="T10" fmla="*/ 1 w 28"/>
                <a:gd name="T11" fmla="*/ 1 h 27"/>
                <a:gd name="T12" fmla="*/ 1 w 28"/>
                <a:gd name="T13" fmla="*/ 1 h 27"/>
                <a:gd name="T14" fmla="*/ 1 w 28"/>
                <a:gd name="T15" fmla="*/ 1 h 27"/>
                <a:gd name="T16" fmla="*/ 1 w 28"/>
                <a:gd name="T17" fmla="*/ 1 h 27"/>
                <a:gd name="T18" fmla="*/ 1 w 28"/>
                <a:gd name="T19" fmla="*/ 1 h 27"/>
                <a:gd name="T20" fmla="*/ 1 w 28"/>
                <a:gd name="T21" fmla="*/ 1 h 27"/>
                <a:gd name="T22" fmla="*/ 1 w 28"/>
                <a:gd name="T23" fmla="*/ 1 h 27"/>
                <a:gd name="T24" fmla="*/ 1 w 28"/>
                <a:gd name="T25" fmla="*/ 1 h 27"/>
                <a:gd name="T26" fmla="*/ 1 w 28"/>
                <a:gd name="T27" fmla="*/ 1 h 27"/>
                <a:gd name="T28" fmla="*/ 1 w 28"/>
                <a:gd name="T29" fmla="*/ 0 h 27"/>
                <a:gd name="T30" fmla="*/ 1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5" name="Freeform 280">
              <a:extLst>
                <a:ext uri="{FF2B5EF4-FFF2-40B4-BE49-F238E27FC236}">
                  <a16:creationId xmlns:a16="http://schemas.microsoft.com/office/drawing/2014/main" xmlns="" id="{0929A789-4E61-466C-97CA-5D5F525D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6" name="Freeform 281">
              <a:extLst>
                <a:ext uri="{FF2B5EF4-FFF2-40B4-BE49-F238E27FC236}">
                  <a16:creationId xmlns:a16="http://schemas.microsoft.com/office/drawing/2014/main" xmlns="" id="{F1CAB3AD-C100-4786-B3E8-D8932D623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7" name="Freeform 282">
              <a:extLst>
                <a:ext uri="{FF2B5EF4-FFF2-40B4-BE49-F238E27FC236}">
                  <a16:creationId xmlns:a16="http://schemas.microsoft.com/office/drawing/2014/main" xmlns="" id="{54D74B38-A36D-47A6-9880-5B7189E2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0 h 33"/>
                <a:gd name="T2" fmla="*/ 1 w 26"/>
                <a:gd name="T3" fmla="*/ 0 h 33"/>
                <a:gd name="T4" fmla="*/ 1 w 26"/>
                <a:gd name="T5" fmla="*/ 0 h 33"/>
                <a:gd name="T6" fmla="*/ 1 w 26"/>
                <a:gd name="T7" fmla="*/ 0 h 33"/>
                <a:gd name="T8" fmla="*/ 1 w 26"/>
                <a:gd name="T9" fmla="*/ 0 h 33"/>
                <a:gd name="T10" fmla="*/ 1 w 26"/>
                <a:gd name="T11" fmla="*/ 0 h 33"/>
                <a:gd name="T12" fmla="*/ 1 w 26"/>
                <a:gd name="T13" fmla="*/ 0 h 33"/>
                <a:gd name="T14" fmla="*/ 1 w 26"/>
                <a:gd name="T15" fmla="*/ 0 h 33"/>
                <a:gd name="T16" fmla="*/ 1 w 26"/>
                <a:gd name="T17" fmla="*/ 0 h 33"/>
                <a:gd name="T18" fmla="*/ 1 w 26"/>
                <a:gd name="T19" fmla="*/ 0 h 33"/>
                <a:gd name="T20" fmla="*/ 1 w 26"/>
                <a:gd name="T21" fmla="*/ 0 h 33"/>
                <a:gd name="T22" fmla="*/ 1 w 26"/>
                <a:gd name="T23" fmla="*/ 0 h 33"/>
                <a:gd name="T24" fmla="*/ 1 w 26"/>
                <a:gd name="T25" fmla="*/ 0 h 33"/>
                <a:gd name="T26" fmla="*/ 1 w 26"/>
                <a:gd name="T27" fmla="*/ 0 h 33"/>
                <a:gd name="T28" fmla="*/ 1 w 26"/>
                <a:gd name="T29" fmla="*/ 0 h 33"/>
                <a:gd name="T30" fmla="*/ 0 w 26"/>
                <a:gd name="T31" fmla="*/ 0 h 33"/>
                <a:gd name="T32" fmla="*/ 1 w 2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8" name="Freeform 283">
              <a:extLst>
                <a:ext uri="{FF2B5EF4-FFF2-40B4-BE49-F238E27FC236}">
                  <a16:creationId xmlns:a16="http://schemas.microsoft.com/office/drawing/2014/main" xmlns="" id="{C4A7412A-192C-41CC-BFC4-A8105782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1 w 26"/>
                <a:gd name="T1" fmla="*/ 0 h 27"/>
                <a:gd name="T2" fmla="*/ 1 w 26"/>
                <a:gd name="T3" fmla="*/ 0 h 27"/>
                <a:gd name="T4" fmla="*/ 1 w 26"/>
                <a:gd name="T5" fmla="*/ 0 h 27"/>
                <a:gd name="T6" fmla="*/ 1 w 26"/>
                <a:gd name="T7" fmla="*/ 0 h 27"/>
                <a:gd name="T8" fmla="*/ 1 w 26"/>
                <a:gd name="T9" fmla="*/ 0 h 27"/>
                <a:gd name="T10" fmla="*/ 1 w 26"/>
                <a:gd name="T11" fmla="*/ 0 h 27"/>
                <a:gd name="T12" fmla="*/ 1 w 26"/>
                <a:gd name="T13" fmla="*/ 0 h 27"/>
                <a:gd name="T14" fmla="*/ 1 w 26"/>
                <a:gd name="T15" fmla="*/ 0 h 27"/>
                <a:gd name="T16" fmla="*/ 1 w 26"/>
                <a:gd name="T17" fmla="*/ 0 h 27"/>
                <a:gd name="T18" fmla="*/ 1 w 26"/>
                <a:gd name="T19" fmla="*/ 0 h 27"/>
                <a:gd name="T20" fmla="*/ 1 w 26"/>
                <a:gd name="T21" fmla="*/ 0 h 27"/>
                <a:gd name="T22" fmla="*/ 0 w 26"/>
                <a:gd name="T23" fmla="*/ 0 h 27"/>
                <a:gd name="T24" fmla="*/ 1 w 26"/>
                <a:gd name="T25" fmla="*/ 0 h 27"/>
                <a:gd name="T26" fmla="*/ 1 w 26"/>
                <a:gd name="T27" fmla="*/ 0 h 27"/>
                <a:gd name="T28" fmla="*/ 1 w 26"/>
                <a:gd name="T29" fmla="*/ 0 h 27"/>
                <a:gd name="T30" fmla="*/ 1 w 26"/>
                <a:gd name="T31" fmla="*/ 0 h 27"/>
                <a:gd name="T32" fmla="*/ 1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9" name="Freeform 284">
              <a:extLst>
                <a:ext uri="{FF2B5EF4-FFF2-40B4-BE49-F238E27FC236}">
                  <a16:creationId xmlns:a16="http://schemas.microsoft.com/office/drawing/2014/main" xmlns="" id="{ADCF0329-CF67-4714-906C-0E50B5FB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2 w 216"/>
                <a:gd name="T1" fmla="*/ 0 h 148"/>
                <a:gd name="T2" fmla="*/ 2 w 216"/>
                <a:gd name="T3" fmla="*/ 0 h 148"/>
                <a:gd name="T4" fmla="*/ 2 w 216"/>
                <a:gd name="T5" fmla="*/ 0 h 148"/>
                <a:gd name="T6" fmla="*/ 2 w 216"/>
                <a:gd name="T7" fmla="*/ 0 h 148"/>
                <a:gd name="T8" fmla="*/ 2 w 216"/>
                <a:gd name="T9" fmla="*/ 0 h 148"/>
                <a:gd name="T10" fmla="*/ 1 w 216"/>
                <a:gd name="T11" fmla="*/ 0 h 148"/>
                <a:gd name="T12" fmla="*/ 1 w 216"/>
                <a:gd name="T13" fmla="*/ 0 h 148"/>
                <a:gd name="T14" fmla="*/ 1 w 216"/>
                <a:gd name="T15" fmla="*/ 0 h 148"/>
                <a:gd name="T16" fmla="*/ 1 w 216"/>
                <a:gd name="T17" fmla="*/ 0 h 148"/>
                <a:gd name="T18" fmla="*/ 2 w 216"/>
                <a:gd name="T19" fmla="*/ 0 h 148"/>
                <a:gd name="T20" fmla="*/ 2 w 216"/>
                <a:gd name="T21" fmla="*/ 0 h 148"/>
                <a:gd name="T22" fmla="*/ 2 w 216"/>
                <a:gd name="T23" fmla="*/ 0 h 148"/>
                <a:gd name="T24" fmla="*/ 2 w 216"/>
                <a:gd name="T25" fmla="*/ 0 h 148"/>
                <a:gd name="T26" fmla="*/ 2 w 216"/>
                <a:gd name="T27" fmla="*/ 0 h 148"/>
                <a:gd name="T28" fmla="*/ 1 w 216"/>
                <a:gd name="T29" fmla="*/ 0 h 148"/>
                <a:gd name="T30" fmla="*/ 1 w 216"/>
                <a:gd name="T31" fmla="*/ 0 h 148"/>
                <a:gd name="T32" fmla="*/ 1 w 216"/>
                <a:gd name="T33" fmla="*/ 0 h 148"/>
                <a:gd name="T34" fmla="*/ 1 w 216"/>
                <a:gd name="T35" fmla="*/ 0 h 148"/>
                <a:gd name="T36" fmla="*/ 1 w 216"/>
                <a:gd name="T37" fmla="*/ 0 h 148"/>
                <a:gd name="T38" fmla="*/ 1 w 216"/>
                <a:gd name="T39" fmla="*/ 0 h 148"/>
                <a:gd name="T40" fmla="*/ 2 w 216"/>
                <a:gd name="T41" fmla="*/ 0 h 148"/>
                <a:gd name="T42" fmla="*/ 2 w 216"/>
                <a:gd name="T43" fmla="*/ 0 h 148"/>
                <a:gd name="T44" fmla="*/ 1 w 216"/>
                <a:gd name="T45" fmla="*/ 0 h 148"/>
                <a:gd name="T46" fmla="*/ 1 w 216"/>
                <a:gd name="T47" fmla="*/ 0 h 148"/>
                <a:gd name="T48" fmla="*/ 1 w 216"/>
                <a:gd name="T49" fmla="*/ 0 h 148"/>
                <a:gd name="T50" fmla="*/ 1 w 216"/>
                <a:gd name="T51" fmla="*/ 0 h 148"/>
                <a:gd name="T52" fmla="*/ 1 w 216"/>
                <a:gd name="T53" fmla="*/ 0 h 148"/>
                <a:gd name="T54" fmla="*/ 1 w 216"/>
                <a:gd name="T55" fmla="*/ 0 h 148"/>
                <a:gd name="T56" fmla="*/ 1 w 216"/>
                <a:gd name="T57" fmla="*/ 0 h 148"/>
                <a:gd name="T58" fmla="*/ 1 w 216"/>
                <a:gd name="T59" fmla="*/ 0 h 148"/>
                <a:gd name="T60" fmla="*/ 1 w 216"/>
                <a:gd name="T61" fmla="*/ 0 h 148"/>
                <a:gd name="T62" fmla="*/ 1 w 216"/>
                <a:gd name="T63" fmla="*/ 0 h 148"/>
                <a:gd name="T64" fmla="*/ 0 w 216"/>
                <a:gd name="T65" fmla="*/ 0 h 148"/>
                <a:gd name="T66" fmla="*/ 1 w 216"/>
                <a:gd name="T67" fmla="*/ 0 h 148"/>
                <a:gd name="T68" fmla="*/ 1 w 216"/>
                <a:gd name="T69" fmla="*/ 0 h 148"/>
                <a:gd name="T70" fmla="*/ 1 w 216"/>
                <a:gd name="T71" fmla="*/ 0 h 148"/>
                <a:gd name="T72" fmla="*/ 1 w 216"/>
                <a:gd name="T73" fmla="*/ 0 h 148"/>
                <a:gd name="T74" fmla="*/ 1 w 216"/>
                <a:gd name="T75" fmla="*/ 1 h 148"/>
                <a:gd name="T76" fmla="*/ 1 w 216"/>
                <a:gd name="T77" fmla="*/ 1 h 148"/>
                <a:gd name="T78" fmla="*/ 1 w 216"/>
                <a:gd name="T79" fmla="*/ 0 h 148"/>
                <a:gd name="T80" fmla="*/ 1 w 216"/>
                <a:gd name="T81" fmla="*/ 0 h 148"/>
                <a:gd name="T82" fmla="*/ 2 w 216"/>
                <a:gd name="T83" fmla="*/ 0 h 148"/>
                <a:gd name="T84" fmla="*/ 2 w 216"/>
                <a:gd name="T85" fmla="*/ 0 h 148"/>
                <a:gd name="T86" fmla="*/ 2 w 216"/>
                <a:gd name="T87" fmla="*/ 0 h 148"/>
                <a:gd name="T88" fmla="*/ 2 w 216"/>
                <a:gd name="T89" fmla="*/ 1 h 148"/>
                <a:gd name="T90" fmla="*/ 2 w 216"/>
                <a:gd name="T91" fmla="*/ 0 h 148"/>
                <a:gd name="T92" fmla="*/ 2 w 216"/>
                <a:gd name="T93" fmla="*/ 0 h 148"/>
                <a:gd name="T94" fmla="*/ 2 w 216"/>
                <a:gd name="T95" fmla="*/ 0 h 148"/>
                <a:gd name="T96" fmla="*/ 2 w 216"/>
                <a:gd name="T97" fmla="*/ 0 h 148"/>
                <a:gd name="T98" fmla="*/ 2 w 216"/>
                <a:gd name="T99" fmla="*/ 0 h 148"/>
                <a:gd name="T100" fmla="*/ 2 w 216"/>
                <a:gd name="T101" fmla="*/ 0 h 148"/>
                <a:gd name="T102" fmla="*/ 2 w 21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0" name="Freeform 285">
              <a:extLst>
                <a:ext uri="{FF2B5EF4-FFF2-40B4-BE49-F238E27FC236}">
                  <a16:creationId xmlns:a16="http://schemas.microsoft.com/office/drawing/2014/main" xmlns="" id="{D6CBB273-09A0-4716-99AB-94EB87BF1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1 w 173"/>
                <a:gd name="T1" fmla="*/ 1 h 165"/>
                <a:gd name="T2" fmla="*/ 1 w 173"/>
                <a:gd name="T3" fmla="*/ 1 h 165"/>
                <a:gd name="T4" fmla="*/ 1 w 173"/>
                <a:gd name="T5" fmla="*/ 1 h 165"/>
                <a:gd name="T6" fmla="*/ 1 w 173"/>
                <a:gd name="T7" fmla="*/ 1 h 165"/>
                <a:gd name="T8" fmla="*/ 1 w 173"/>
                <a:gd name="T9" fmla="*/ 0 h 165"/>
                <a:gd name="T10" fmla="*/ 1 w 173"/>
                <a:gd name="T11" fmla="*/ 0 h 165"/>
                <a:gd name="T12" fmla="*/ 1 w 173"/>
                <a:gd name="T13" fmla="*/ 0 h 165"/>
                <a:gd name="T14" fmla="*/ 1 w 173"/>
                <a:gd name="T15" fmla="*/ 0 h 165"/>
                <a:gd name="T16" fmla="*/ 1 w 173"/>
                <a:gd name="T17" fmla="*/ 0 h 165"/>
                <a:gd name="T18" fmla="*/ 1 w 173"/>
                <a:gd name="T19" fmla="*/ 0 h 165"/>
                <a:gd name="T20" fmla="*/ 1 w 173"/>
                <a:gd name="T21" fmla="*/ 0 h 165"/>
                <a:gd name="T22" fmla="*/ 0 w 173"/>
                <a:gd name="T23" fmla="*/ 0 h 165"/>
                <a:gd name="T24" fmla="*/ 0 w 173"/>
                <a:gd name="T25" fmla="*/ 0 h 165"/>
                <a:gd name="T26" fmla="*/ 0 w 173"/>
                <a:gd name="T27" fmla="*/ 0 h 165"/>
                <a:gd name="T28" fmla="*/ 0 w 173"/>
                <a:gd name="T29" fmla="*/ 0 h 165"/>
                <a:gd name="T30" fmla="*/ 0 w 173"/>
                <a:gd name="T31" fmla="*/ 0 h 165"/>
                <a:gd name="T32" fmla="*/ 0 w 173"/>
                <a:gd name="T33" fmla="*/ 0 h 165"/>
                <a:gd name="T34" fmla="*/ 0 w 173"/>
                <a:gd name="T35" fmla="*/ 0 h 165"/>
                <a:gd name="T36" fmla="*/ 0 w 173"/>
                <a:gd name="T37" fmla="*/ 0 h 165"/>
                <a:gd name="T38" fmla="*/ 0 w 173"/>
                <a:gd name="T39" fmla="*/ 0 h 165"/>
                <a:gd name="T40" fmla="*/ 0 w 173"/>
                <a:gd name="T41" fmla="*/ 0 h 165"/>
                <a:gd name="T42" fmla="*/ 0 w 173"/>
                <a:gd name="T43" fmla="*/ 0 h 165"/>
                <a:gd name="T44" fmla="*/ 0 w 173"/>
                <a:gd name="T45" fmla="*/ 0 h 165"/>
                <a:gd name="T46" fmla="*/ 0 w 173"/>
                <a:gd name="T47" fmla="*/ 0 h 165"/>
                <a:gd name="T48" fmla="*/ 0 w 173"/>
                <a:gd name="T49" fmla="*/ 0 h 165"/>
                <a:gd name="T50" fmla="*/ 0 w 173"/>
                <a:gd name="T51" fmla="*/ 0 h 165"/>
                <a:gd name="T52" fmla="*/ 0 w 173"/>
                <a:gd name="T53" fmla="*/ 0 h 165"/>
                <a:gd name="T54" fmla="*/ 0 w 173"/>
                <a:gd name="T55" fmla="*/ 0 h 165"/>
                <a:gd name="T56" fmla="*/ 0 w 173"/>
                <a:gd name="T57" fmla="*/ 0 h 165"/>
                <a:gd name="T58" fmla="*/ 0 w 173"/>
                <a:gd name="T59" fmla="*/ 0 h 165"/>
                <a:gd name="T60" fmla="*/ 0 w 173"/>
                <a:gd name="T61" fmla="*/ 0 h 165"/>
                <a:gd name="T62" fmla="*/ 0 w 173"/>
                <a:gd name="T63" fmla="*/ 0 h 165"/>
                <a:gd name="T64" fmla="*/ 0 w 173"/>
                <a:gd name="T65" fmla="*/ 0 h 165"/>
                <a:gd name="T66" fmla="*/ 0 w 173"/>
                <a:gd name="T67" fmla="*/ 0 h 165"/>
                <a:gd name="T68" fmla="*/ 0 w 173"/>
                <a:gd name="T69" fmla="*/ 0 h 165"/>
                <a:gd name="T70" fmla="*/ 0 w 173"/>
                <a:gd name="T71" fmla="*/ 0 h 165"/>
                <a:gd name="T72" fmla="*/ 0 w 173"/>
                <a:gd name="T73" fmla="*/ 0 h 165"/>
                <a:gd name="T74" fmla="*/ 0 w 173"/>
                <a:gd name="T75" fmla="*/ 0 h 165"/>
                <a:gd name="T76" fmla="*/ 0 w 173"/>
                <a:gd name="T77" fmla="*/ 0 h 165"/>
                <a:gd name="T78" fmla="*/ 0 w 173"/>
                <a:gd name="T79" fmla="*/ 0 h 165"/>
                <a:gd name="T80" fmla="*/ 0 w 173"/>
                <a:gd name="T81" fmla="*/ 0 h 165"/>
                <a:gd name="T82" fmla="*/ 0 w 173"/>
                <a:gd name="T83" fmla="*/ 0 h 165"/>
                <a:gd name="T84" fmla="*/ 0 w 173"/>
                <a:gd name="T85" fmla="*/ 0 h 165"/>
                <a:gd name="T86" fmla="*/ 0 w 173"/>
                <a:gd name="T87" fmla="*/ 0 h 165"/>
                <a:gd name="T88" fmla="*/ 0 w 173"/>
                <a:gd name="T89" fmla="*/ 0 h 165"/>
                <a:gd name="T90" fmla="*/ 0 w 173"/>
                <a:gd name="T91" fmla="*/ 0 h 165"/>
                <a:gd name="T92" fmla="*/ 0 w 173"/>
                <a:gd name="T93" fmla="*/ 0 h 165"/>
                <a:gd name="T94" fmla="*/ 0 w 173"/>
                <a:gd name="T95" fmla="*/ 0 h 165"/>
                <a:gd name="T96" fmla="*/ 0 w 173"/>
                <a:gd name="T97" fmla="*/ 0 h 165"/>
                <a:gd name="T98" fmla="*/ 1 w 173"/>
                <a:gd name="T99" fmla="*/ 1 h 165"/>
                <a:gd name="T100" fmla="*/ 1 w 173"/>
                <a:gd name="T101" fmla="*/ 1 h 165"/>
                <a:gd name="T102" fmla="*/ 0 w 173"/>
                <a:gd name="T103" fmla="*/ 1 h 165"/>
                <a:gd name="T104" fmla="*/ 0 w 173"/>
                <a:gd name="T105" fmla="*/ 1 h 165"/>
                <a:gd name="T106" fmla="*/ 0 w 173"/>
                <a:gd name="T107" fmla="*/ 1 h 165"/>
                <a:gd name="T108" fmla="*/ 0 w 173"/>
                <a:gd name="T109" fmla="*/ 1 h 165"/>
                <a:gd name="T110" fmla="*/ 0 w 173"/>
                <a:gd name="T111" fmla="*/ 1 h 165"/>
                <a:gd name="T112" fmla="*/ 0 w 173"/>
                <a:gd name="T113" fmla="*/ 1 h 165"/>
                <a:gd name="T114" fmla="*/ 0 w 173"/>
                <a:gd name="T115" fmla="*/ 1 h 165"/>
                <a:gd name="T116" fmla="*/ 1 w 173"/>
                <a:gd name="T117" fmla="*/ 1 h 165"/>
                <a:gd name="T118" fmla="*/ 1 w 173"/>
                <a:gd name="T119" fmla="*/ 1 h 165"/>
                <a:gd name="T120" fmla="*/ 1 w 173"/>
                <a:gd name="T121" fmla="*/ 1 h 165"/>
                <a:gd name="T122" fmla="*/ 1 w 173"/>
                <a:gd name="T123" fmla="*/ 1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1" name="Freeform 286">
              <a:extLst>
                <a:ext uri="{FF2B5EF4-FFF2-40B4-BE49-F238E27FC236}">
                  <a16:creationId xmlns:a16="http://schemas.microsoft.com/office/drawing/2014/main" xmlns="" id="{224F4647-6D9C-4D30-B49C-42F84628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1 w 107"/>
                <a:gd name="T1" fmla="*/ 2 h 250"/>
                <a:gd name="T2" fmla="*/ 1 w 107"/>
                <a:gd name="T3" fmla="*/ 2 h 250"/>
                <a:gd name="T4" fmla="*/ 1 w 107"/>
                <a:gd name="T5" fmla="*/ 2 h 250"/>
                <a:gd name="T6" fmla="*/ 1 w 107"/>
                <a:gd name="T7" fmla="*/ 2 h 250"/>
                <a:gd name="T8" fmla="*/ 1 w 107"/>
                <a:gd name="T9" fmla="*/ 2 h 250"/>
                <a:gd name="T10" fmla="*/ 1 w 107"/>
                <a:gd name="T11" fmla="*/ 1 h 250"/>
                <a:gd name="T12" fmla="*/ 1 w 107"/>
                <a:gd name="T13" fmla="*/ 1 h 250"/>
                <a:gd name="T14" fmla="*/ 1 w 107"/>
                <a:gd name="T15" fmla="*/ 2 h 250"/>
                <a:gd name="T16" fmla="*/ 1 w 107"/>
                <a:gd name="T17" fmla="*/ 1 h 250"/>
                <a:gd name="T18" fmla="*/ 1 w 107"/>
                <a:gd name="T19" fmla="*/ 1 h 250"/>
                <a:gd name="T20" fmla="*/ 1 w 107"/>
                <a:gd name="T21" fmla="*/ 1 h 250"/>
                <a:gd name="T22" fmla="*/ 1 w 107"/>
                <a:gd name="T23" fmla="*/ 1 h 250"/>
                <a:gd name="T24" fmla="*/ 1 w 107"/>
                <a:gd name="T25" fmla="*/ 1 h 250"/>
                <a:gd name="T26" fmla="*/ 1 w 107"/>
                <a:gd name="T27" fmla="*/ 1 h 250"/>
                <a:gd name="T28" fmla="*/ 1 w 107"/>
                <a:gd name="T29" fmla="*/ 1 h 250"/>
                <a:gd name="T30" fmla="*/ 1 w 107"/>
                <a:gd name="T31" fmla="*/ 1 h 250"/>
                <a:gd name="T32" fmla="*/ 1 w 107"/>
                <a:gd name="T33" fmla="*/ 1 h 250"/>
                <a:gd name="T34" fmla="*/ 1 w 107"/>
                <a:gd name="T35" fmla="*/ 1 h 250"/>
                <a:gd name="T36" fmla="*/ 1 w 107"/>
                <a:gd name="T37" fmla="*/ 1 h 250"/>
                <a:gd name="T38" fmla="*/ 1 w 107"/>
                <a:gd name="T39" fmla="*/ 1 h 250"/>
                <a:gd name="T40" fmla="*/ 1 w 107"/>
                <a:gd name="T41" fmla="*/ 1 h 250"/>
                <a:gd name="T42" fmla="*/ 1 w 107"/>
                <a:gd name="T43" fmla="*/ 1 h 250"/>
                <a:gd name="T44" fmla="*/ 1 w 107"/>
                <a:gd name="T45" fmla="*/ 1 h 250"/>
                <a:gd name="T46" fmla="*/ 1 w 107"/>
                <a:gd name="T47" fmla="*/ 2 h 250"/>
                <a:gd name="T48" fmla="*/ 1 w 107"/>
                <a:gd name="T49" fmla="*/ 2 h 250"/>
                <a:gd name="T50" fmla="*/ 1 w 107"/>
                <a:gd name="T51" fmla="*/ 2 h 250"/>
                <a:gd name="T52" fmla="*/ 1 w 107"/>
                <a:gd name="T53" fmla="*/ 2 h 250"/>
                <a:gd name="T54" fmla="*/ 1 w 107"/>
                <a:gd name="T55" fmla="*/ 2 h 250"/>
                <a:gd name="T56" fmla="*/ 1 w 107"/>
                <a:gd name="T57" fmla="*/ 2 h 250"/>
                <a:gd name="T58" fmla="*/ 1 w 107"/>
                <a:gd name="T59" fmla="*/ 2 h 250"/>
                <a:gd name="T60" fmla="*/ 1 w 107"/>
                <a:gd name="T61" fmla="*/ 2 h 250"/>
                <a:gd name="T62" fmla="*/ 1 w 107"/>
                <a:gd name="T63" fmla="*/ 2 h 250"/>
                <a:gd name="T64" fmla="*/ 1 w 107"/>
                <a:gd name="T65" fmla="*/ 2 h 250"/>
                <a:gd name="T66" fmla="*/ 1 w 107"/>
                <a:gd name="T67" fmla="*/ 2 h 250"/>
                <a:gd name="T68" fmla="*/ 1 w 107"/>
                <a:gd name="T69" fmla="*/ 2 h 250"/>
                <a:gd name="T70" fmla="*/ 1 w 107"/>
                <a:gd name="T71" fmla="*/ 2 h 250"/>
                <a:gd name="T72" fmla="*/ 1 w 107"/>
                <a:gd name="T73" fmla="*/ 2 h 250"/>
                <a:gd name="T74" fmla="*/ 1 w 107"/>
                <a:gd name="T75" fmla="*/ 2 h 250"/>
                <a:gd name="T76" fmla="*/ 1 w 107"/>
                <a:gd name="T77" fmla="*/ 2 h 250"/>
                <a:gd name="T78" fmla="*/ 1 w 107"/>
                <a:gd name="T79" fmla="*/ 2 h 250"/>
                <a:gd name="T80" fmla="*/ 1 w 107"/>
                <a:gd name="T81" fmla="*/ 2 h 250"/>
                <a:gd name="T82" fmla="*/ 1 w 107"/>
                <a:gd name="T83" fmla="*/ 2 h 250"/>
                <a:gd name="T84" fmla="*/ 1 w 107"/>
                <a:gd name="T85" fmla="*/ 2 h 250"/>
                <a:gd name="T86" fmla="*/ 1 w 107"/>
                <a:gd name="T87" fmla="*/ 2 h 250"/>
                <a:gd name="T88" fmla="*/ 1 w 107"/>
                <a:gd name="T89" fmla="*/ 2 h 250"/>
                <a:gd name="T90" fmla="*/ 1 w 107"/>
                <a:gd name="T91" fmla="*/ 2 h 250"/>
                <a:gd name="T92" fmla="*/ 1 w 107"/>
                <a:gd name="T93" fmla="*/ 2 h 250"/>
                <a:gd name="T94" fmla="*/ 1 w 107"/>
                <a:gd name="T95" fmla="*/ 2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2" name="Freeform 287">
              <a:extLst>
                <a:ext uri="{FF2B5EF4-FFF2-40B4-BE49-F238E27FC236}">
                  <a16:creationId xmlns:a16="http://schemas.microsoft.com/office/drawing/2014/main" xmlns="" id="{AF0EE94A-B677-4B72-9F66-95C856B4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0 w 20"/>
                <a:gd name="T1" fmla="*/ 0 h 33"/>
                <a:gd name="T2" fmla="*/ 0 w 20"/>
                <a:gd name="T3" fmla="*/ 0 h 33"/>
                <a:gd name="T4" fmla="*/ 0 w 20"/>
                <a:gd name="T5" fmla="*/ 0 h 33"/>
                <a:gd name="T6" fmla="*/ 0 w 20"/>
                <a:gd name="T7" fmla="*/ 0 h 33"/>
                <a:gd name="T8" fmla="*/ 0 w 20"/>
                <a:gd name="T9" fmla="*/ 0 h 33"/>
                <a:gd name="T10" fmla="*/ 0 w 20"/>
                <a:gd name="T11" fmla="*/ 0 h 33"/>
                <a:gd name="T12" fmla="*/ 0 w 20"/>
                <a:gd name="T13" fmla="*/ 0 h 33"/>
                <a:gd name="T14" fmla="*/ 0 w 20"/>
                <a:gd name="T15" fmla="*/ 0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0 h 33"/>
                <a:gd name="T28" fmla="*/ 0 w 20"/>
                <a:gd name="T29" fmla="*/ 0 h 33"/>
                <a:gd name="T30" fmla="*/ 0 w 20"/>
                <a:gd name="T31" fmla="*/ 0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3" name="Freeform 288">
              <a:extLst>
                <a:ext uri="{FF2B5EF4-FFF2-40B4-BE49-F238E27FC236}">
                  <a16:creationId xmlns:a16="http://schemas.microsoft.com/office/drawing/2014/main" xmlns="" id="{002DD9E6-F8BD-4B48-A22B-F628D16D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0 w 341"/>
                <a:gd name="T1" fmla="*/ 1 h 208"/>
                <a:gd name="T2" fmla="*/ 0 w 341"/>
                <a:gd name="T3" fmla="*/ 0 h 208"/>
                <a:gd name="T4" fmla="*/ 0 w 341"/>
                <a:gd name="T5" fmla="*/ 0 h 208"/>
                <a:gd name="T6" fmla="*/ 0 w 341"/>
                <a:gd name="T7" fmla="*/ 0 h 208"/>
                <a:gd name="T8" fmla="*/ 1 w 341"/>
                <a:gd name="T9" fmla="*/ 0 h 208"/>
                <a:gd name="T10" fmla="*/ 1 w 341"/>
                <a:gd name="T11" fmla="*/ 0 h 208"/>
                <a:gd name="T12" fmla="*/ 1 w 341"/>
                <a:gd name="T13" fmla="*/ 0 h 208"/>
                <a:gd name="T14" fmla="*/ 0 w 341"/>
                <a:gd name="T15" fmla="*/ 0 h 208"/>
                <a:gd name="T16" fmla="*/ 0 w 341"/>
                <a:gd name="T17" fmla="*/ 0 h 208"/>
                <a:gd name="T18" fmla="*/ 0 w 341"/>
                <a:gd name="T19" fmla="*/ 0 h 208"/>
                <a:gd name="T20" fmla="*/ 0 w 341"/>
                <a:gd name="T21" fmla="*/ 0 h 208"/>
                <a:gd name="T22" fmla="*/ 1 w 341"/>
                <a:gd name="T23" fmla="*/ 0 h 208"/>
                <a:gd name="T24" fmla="*/ 1 w 341"/>
                <a:gd name="T25" fmla="*/ 0 h 208"/>
                <a:gd name="T26" fmla="*/ 1 w 341"/>
                <a:gd name="T27" fmla="*/ 0 h 208"/>
                <a:gd name="T28" fmla="*/ 1 w 341"/>
                <a:gd name="T29" fmla="*/ 0 h 208"/>
                <a:gd name="T30" fmla="*/ 1 w 341"/>
                <a:gd name="T31" fmla="*/ 0 h 208"/>
                <a:gd name="T32" fmla="*/ 1 w 341"/>
                <a:gd name="T33" fmla="*/ 0 h 208"/>
                <a:gd name="T34" fmla="*/ 1 w 341"/>
                <a:gd name="T35" fmla="*/ 0 h 208"/>
                <a:gd name="T36" fmla="*/ 1 w 341"/>
                <a:gd name="T37" fmla="*/ 0 h 208"/>
                <a:gd name="T38" fmla="*/ 1 w 341"/>
                <a:gd name="T39" fmla="*/ 0 h 208"/>
                <a:gd name="T40" fmla="*/ 1 w 341"/>
                <a:gd name="T41" fmla="*/ 0 h 208"/>
                <a:gd name="T42" fmla="*/ 2 w 341"/>
                <a:gd name="T43" fmla="*/ 0 h 208"/>
                <a:gd name="T44" fmla="*/ 2 w 341"/>
                <a:gd name="T45" fmla="*/ 0 h 208"/>
                <a:gd name="T46" fmla="*/ 2 w 341"/>
                <a:gd name="T47" fmla="*/ 0 h 208"/>
                <a:gd name="T48" fmla="*/ 1 w 341"/>
                <a:gd name="T49" fmla="*/ 0 h 208"/>
                <a:gd name="T50" fmla="*/ 2 w 341"/>
                <a:gd name="T51" fmla="*/ 0 h 208"/>
                <a:gd name="T52" fmla="*/ 2 w 341"/>
                <a:gd name="T53" fmla="*/ 0 h 208"/>
                <a:gd name="T54" fmla="*/ 2 w 341"/>
                <a:gd name="T55" fmla="*/ 0 h 208"/>
                <a:gd name="T56" fmla="*/ 2 w 341"/>
                <a:gd name="T57" fmla="*/ 0 h 208"/>
                <a:gd name="T58" fmla="*/ 1 w 341"/>
                <a:gd name="T59" fmla="*/ 0 h 208"/>
                <a:gd name="T60" fmla="*/ 2 w 341"/>
                <a:gd name="T61" fmla="*/ 0 h 208"/>
                <a:gd name="T62" fmla="*/ 2 w 341"/>
                <a:gd name="T63" fmla="*/ 0 h 208"/>
                <a:gd name="T64" fmla="*/ 2 w 341"/>
                <a:gd name="T65" fmla="*/ 1 h 208"/>
                <a:gd name="T66" fmla="*/ 2 w 341"/>
                <a:gd name="T67" fmla="*/ 0 h 208"/>
                <a:gd name="T68" fmla="*/ 1 w 341"/>
                <a:gd name="T69" fmla="*/ 0 h 208"/>
                <a:gd name="T70" fmla="*/ 1 w 341"/>
                <a:gd name="T71" fmla="*/ 0 h 208"/>
                <a:gd name="T72" fmla="*/ 1 w 341"/>
                <a:gd name="T73" fmla="*/ 0 h 208"/>
                <a:gd name="T74" fmla="*/ 1 w 341"/>
                <a:gd name="T75" fmla="*/ 0 h 208"/>
                <a:gd name="T76" fmla="*/ 1 w 341"/>
                <a:gd name="T77" fmla="*/ 1 h 208"/>
                <a:gd name="T78" fmla="*/ 1 w 341"/>
                <a:gd name="T79" fmla="*/ 1 h 208"/>
                <a:gd name="T80" fmla="*/ 1 w 341"/>
                <a:gd name="T81" fmla="*/ 1 h 208"/>
                <a:gd name="T82" fmla="*/ 1 w 341"/>
                <a:gd name="T83" fmla="*/ 1 h 208"/>
                <a:gd name="T84" fmla="*/ 1 w 341"/>
                <a:gd name="T85" fmla="*/ 0 h 208"/>
                <a:gd name="T86" fmla="*/ 1 w 341"/>
                <a:gd name="T87" fmla="*/ 0 h 208"/>
                <a:gd name="T88" fmla="*/ 0 w 341"/>
                <a:gd name="T89" fmla="*/ 0 h 208"/>
                <a:gd name="T90" fmla="*/ 0 w 341"/>
                <a:gd name="T91" fmla="*/ 1 h 208"/>
                <a:gd name="T92" fmla="*/ 0 w 341"/>
                <a:gd name="T93" fmla="*/ 1 h 208"/>
                <a:gd name="T94" fmla="*/ 0 w 341"/>
                <a:gd name="T95" fmla="*/ 1 h 208"/>
                <a:gd name="T96" fmla="*/ 1 w 341"/>
                <a:gd name="T97" fmla="*/ 1 h 208"/>
                <a:gd name="T98" fmla="*/ 1 w 341"/>
                <a:gd name="T99" fmla="*/ 1 h 208"/>
                <a:gd name="T100" fmla="*/ 1 w 341"/>
                <a:gd name="T101" fmla="*/ 1 h 208"/>
                <a:gd name="T102" fmla="*/ 0 w 341"/>
                <a:gd name="T103" fmla="*/ 1 h 208"/>
                <a:gd name="T104" fmla="*/ 0 w 341"/>
                <a:gd name="T105" fmla="*/ 1 h 208"/>
                <a:gd name="T106" fmla="*/ 0 w 341"/>
                <a:gd name="T107" fmla="*/ 1 h 208"/>
                <a:gd name="T108" fmla="*/ 0 w 341"/>
                <a:gd name="T109" fmla="*/ 1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4" name="Freeform 289">
              <a:extLst>
                <a:ext uri="{FF2B5EF4-FFF2-40B4-BE49-F238E27FC236}">
                  <a16:creationId xmlns:a16="http://schemas.microsoft.com/office/drawing/2014/main" xmlns="" id="{7A18C54B-1532-4910-8BF2-64B1EBE4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2 w 246"/>
                <a:gd name="T9" fmla="*/ 1 h 205"/>
                <a:gd name="T10" fmla="*/ 2 w 246"/>
                <a:gd name="T11" fmla="*/ 1 h 205"/>
                <a:gd name="T12" fmla="*/ 2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2 w 246"/>
                <a:gd name="T25" fmla="*/ 1 h 205"/>
                <a:gd name="T26" fmla="*/ 2 w 246"/>
                <a:gd name="T27" fmla="*/ 1 h 205"/>
                <a:gd name="T28" fmla="*/ 2 w 246"/>
                <a:gd name="T29" fmla="*/ 1 h 205"/>
                <a:gd name="T30" fmla="*/ 2 w 246"/>
                <a:gd name="T31" fmla="*/ 1 h 205"/>
                <a:gd name="T32" fmla="*/ 2 w 246"/>
                <a:gd name="T33" fmla="*/ 1 h 205"/>
                <a:gd name="T34" fmla="*/ 2 w 246"/>
                <a:gd name="T35" fmla="*/ 1 h 205"/>
                <a:gd name="T36" fmla="*/ 1 w 246"/>
                <a:gd name="T37" fmla="*/ 1 h 205"/>
                <a:gd name="T38" fmla="*/ 2 w 246"/>
                <a:gd name="T39" fmla="*/ 1 h 205"/>
                <a:gd name="T40" fmla="*/ 2 w 246"/>
                <a:gd name="T41" fmla="*/ 1 h 205"/>
                <a:gd name="T42" fmla="*/ 2 w 246"/>
                <a:gd name="T43" fmla="*/ 1 h 205"/>
                <a:gd name="T44" fmla="*/ 2 w 246"/>
                <a:gd name="T45" fmla="*/ 2 h 205"/>
                <a:gd name="T46" fmla="*/ 2 w 246"/>
                <a:gd name="T47" fmla="*/ 1 h 205"/>
                <a:gd name="T48" fmla="*/ 2 w 246"/>
                <a:gd name="T49" fmla="*/ 1 h 205"/>
                <a:gd name="T50" fmla="*/ 2 w 246"/>
                <a:gd name="T51" fmla="*/ 1 h 205"/>
                <a:gd name="T52" fmla="*/ 2 w 246"/>
                <a:gd name="T53" fmla="*/ 2 h 205"/>
                <a:gd name="T54" fmla="*/ 2 w 246"/>
                <a:gd name="T55" fmla="*/ 2 h 205"/>
                <a:gd name="T56" fmla="*/ 2 w 246"/>
                <a:gd name="T57" fmla="*/ 2 h 205"/>
                <a:gd name="T58" fmla="*/ 2 w 246"/>
                <a:gd name="T59" fmla="*/ 2 h 205"/>
                <a:gd name="T60" fmla="*/ 2 w 246"/>
                <a:gd name="T61" fmla="*/ 2 h 205"/>
                <a:gd name="T62" fmla="*/ 2 w 246"/>
                <a:gd name="T63" fmla="*/ 1 h 205"/>
                <a:gd name="T64" fmla="*/ 2 w 246"/>
                <a:gd name="T65" fmla="*/ 1 h 205"/>
                <a:gd name="T66" fmla="*/ 2 w 246"/>
                <a:gd name="T67" fmla="*/ 2 h 205"/>
                <a:gd name="T68" fmla="*/ 2 w 246"/>
                <a:gd name="T69" fmla="*/ 2 h 205"/>
                <a:gd name="T70" fmla="*/ 2 w 246"/>
                <a:gd name="T71" fmla="*/ 2 h 205"/>
                <a:gd name="T72" fmla="*/ 2 w 246"/>
                <a:gd name="T73" fmla="*/ 2 h 205"/>
                <a:gd name="T74" fmla="*/ 2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2 h 205"/>
                <a:gd name="T86" fmla="*/ 1 w 246"/>
                <a:gd name="T87" fmla="*/ 2 h 205"/>
                <a:gd name="T88" fmla="*/ 1 w 246"/>
                <a:gd name="T89" fmla="*/ 2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2 h 205"/>
                <a:gd name="T104" fmla="*/ 1 w 246"/>
                <a:gd name="T105" fmla="*/ 2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5" name="Freeform 290">
              <a:extLst>
                <a:ext uri="{FF2B5EF4-FFF2-40B4-BE49-F238E27FC236}">
                  <a16:creationId xmlns:a16="http://schemas.microsoft.com/office/drawing/2014/main" xmlns="" id="{19785773-3F99-4725-B381-51AB14B9E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 w 170"/>
                <a:gd name="T1" fmla="*/ 1 h 282"/>
                <a:gd name="T2" fmla="*/ 1 w 170"/>
                <a:gd name="T3" fmla="*/ 1 h 282"/>
                <a:gd name="T4" fmla="*/ 1 w 170"/>
                <a:gd name="T5" fmla="*/ 1 h 282"/>
                <a:gd name="T6" fmla="*/ 1 w 170"/>
                <a:gd name="T7" fmla="*/ 1 h 282"/>
                <a:gd name="T8" fmla="*/ 1 w 170"/>
                <a:gd name="T9" fmla="*/ 1 h 282"/>
                <a:gd name="T10" fmla="*/ 2 w 170"/>
                <a:gd name="T11" fmla="*/ 1 h 282"/>
                <a:gd name="T12" fmla="*/ 2 w 170"/>
                <a:gd name="T13" fmla="*/ 1 h 282"/>
                <a:gd name="T14" fmla="*/ 2 w 170"/>
                <a:gd name="T15" fmla="*/ 2 h 282"/>
                <a:gd name="T16" fmla="*/ 2 w 170"/>
                <a:gd name="T17" fmla="*/ 2 h 282"/>
                <a:gd name="T18" fmla="*/ 2 w 170"/>
                <a:gd name="T19" fmla="*/ 2 h 282"/>
                <a:gd name="T20" fmla="*/ 2 w 170"/>
                <a:gd name="T21" fmla="*/ 2 h 282"/>
                <a:gd name="T22" fmla="*/ 2 w 170"/>
                <a:gd name="T23" fmla="*/ 2 h 282"/>
                <a:gd name="T24" fmla="*/ 2 w 170"/>
                <a:gd name="T25" fmla="*/ 1 h 282"/>
                <a:gd name="T26" fmla="*/ 1 w 170"/>
                <a:gd name="T27" fmla="*/ 1 h 282"/>
                <a:gd name="T28" fmla="*/ 1 w 170"/>
                <a:gd name="T29" fmla="*/ 1 h 282"/>
                <a:gd name="T30" fmla="*/ 1 w 170"/>
                <a:gd name="T31" fmla="*/ 1 h 282"/>
                <a:gd name="T32" fmla="*/ 1 w 170"/>
                <a:gd name="T33" fmla="*/ 1 h 282"/>
                <a:gd name="T34" fmla="*/ 1 w 170"/>
                <a:gd name="T35" fmla="*/ 1 h 282"/>
                <a:gd name="T36" fmla="*/ 1 w 170"/>
                <a:gd name="T37" fmla="*/ 2 h 282"/>
                <a:gd name="T38" fmla="*/ 1 w 170"/>
                <a:gd name="T39" fmla="*/ 2 h 282"/>
                <a:gd name="T40" fmla="*/ 2 w 170"/>
                <a:gd name="T41" fmla="*/ 2 h 282"/>
                <a:gd name="T42" fmla="*/ 2 w 170"/>
                <a:gd name="T43" fmla="*/ 2 h 282"/>
                <a:gd name="T44" fmla="*/ 2 w 170"/>
                <a:gd name="T45" fmla="*/ 2 h 282"/>
                <a:gd name="T46" fmla="*/ 2 w 170"/>
                <a:gd name="T47" fmla="*/ 2 h 282"/>
                <a:gd name="T48" fmla="*/ 2 w 170"/>
                <a:gd name="T49" fmla="*/ 2 h 282"/>
                <a:gd name="T50" fmla="*/ 1 w 170"/>
                <a:gd name="T51" fmla="*/ 2 h 282"/>
                <a:gd name="T52" fmla="*/ 1 w 170"/>
                <a:gd name="T53" fmla="*/ 2 h 282"/>
                <a:gd name="T54" fmla="*/ 1 w 170"/>
                <a:gd name="T55" fmla="*/ 2 h 282"/>
                <a:gd name="T56" fmla="*/ 1 w 170"/>
                <a:gd name="T57" fmla="*/ 2 h 282"/>
                <a:gd name="T58" fmla="*/ 1 w 170"/>
                <a:gd name="T59" fmla="*/ 2 h 282"/>
                <a:gd name="T60" fmla="*/ 1 w 170"/>
                <a:gd name="T61" fmla="*/ 3 h 282"/>
                <a:gd name="T62" fmla="*/ 1 w 170"/>
                <a:gd name="T63" fmla="*/ 3 h 282"/>
                <a:gd name="T64" fmla="*/ 1 w 170"/>
                <a:gd name="T65" fmla="*/ 2 h 282"/>
                <a:gd name="T66" fmla="*/ 1 w 170"/>
                <a:gd name="T67" fmla="*/ 2 h 282"/>
                <a:gd name="T68" fmla="*/ 1 w 170"/>
                <a:gd name="T69" fmla="*/ 2 h 282"/>
                <a:gd name="T70" fmla="*/ 1 w 170"/>
                <a:gd name="T71" fmla="*/ 2 h 282"/>
                <a:gd name="T72" fmla="*/ 1 w 170"/>
                <a:gd name="T73" fmla="*/ 2 h 282"/>
                <a:gd name="T74" fmla="*/ 1 w 170"/>
                <a:gd name="T75" fmla="*/ 2 h 282"/>
                <a:gd name="T76" fmla="*/ 1 w 170"/>
                <a:gd name="T77" fmla="*/ 2 h 282"/>
                <a:gd name="T78" fmla="*/ 1 w 170"/>
                <a:gd name="T79" fmla="*/ 2 h 282"/>
                <a:gd name="T80" fmla="*/ 1 w 170"/>
                <a:gd name="T81" fmla="*/ 2 h 282"/>
                <a:gd name="T82" fmla="*/ 1 w 170"/>
                <a:gd name="T83" fmla="*/ 2 h 282"/>
                <a:gd name="T84" fmla="*/ 1 w 170"/>
                <a:gd name="T85" fmla="*/ 2 h 282"/>
                <a:gd name="T86" fmla="*/ 1 w 170"/>
                <a:gd name="T87" fmla="*/ 2 h 282"/>
                <a:gd name="T88" fmla="*/ 1 w 170"/>
                <a:gd name="T89" fmla="*/ 1 h 282"/>
                <a:gd name="T90" fmla="*/ 1 w 170"/>
                <a:gd name="T91" fmla="*/ 1 h 282"/>
                <a:gd name="T92" fmla="*/ 1 w 170"/>
                <a:gd name="T93" fmla="*/ 1 h 282"/>
                <a:gd name="T94" fmla="*/ 1 w 170"/>
                <a:gd name="T95" fmla="*/ 1 h 282"/>
                <a:gd name="T96" fmla="*/ 1 w 170"/>
                <a:gd name="T97" fmla="*/ 1 h 282"/>
                <a:gd name="T98" fmla="*/ 1 w 170"/>
                <a:gd name="T99" fmla="*/ 2 h 282"/>
                <a:gd name="T100" fmla="*/ 1 w 170"/>
                <a:gd name="T101" fmla="*/ 2 h 282"/>
                <a:gd name="T102" fmla="*/ 0 w 170"/>
                <a:gd name="T103" fmla="*/ 2 h 282"/>
                <a:gd name="T104" fmla="*/ 1 w 170"/>
                <a:gd name="T105" fmla="*/ 2 h 282"/>
                <a:gd name="T106" fmla="*/ 1 w 170"/>
                <a:gd name="T107" fmla="*/ 1 h 282"/>
                <a:gd name="T108" fmla="*/ 1 w 170"/>
                <a:gd name="T109" fmla="*/ 1 h 282"/>
                <a:gd name="T110" fmla="*/ 1 w 170"/>
                <a:gd name="T111" fmla="*/ 1 h 282"/>
                <a:gd name="T112" fmla="*/ 1 w 170"/>
                <a:gd name="T113" fmla="*/ 1 h 282"/>
                <a:gd name="T114" fmla="*/ 1 w 170"/>
                <a:gd name="T115" fmla="*/ 1 h 282"/>
                <a:gd name="T116" fmla="*/ 1 w 170"/>
                <a:gd name="T117" fmla="*/ 1 h 282"/>
                <a:gd name="T118" fmla="*/ 1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6" name="Freeform 291">
              <a:extLst>
                <a:ext uri="{FF2B5EF4-FFF2-40B4-BE49-F238E27FC236}">
                  <a16:creationId xmlns:a16="http://schemas.microsoft.com/office/drawing/2014/main" xmlns="" id="{D1F1FA99-0A2A-440A-8624-57B9699E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3 h 292"/>
                <a:gd name="T2" fmla="*/ 1 w 206"/>
                <a:gd name="T3" fmla="*/ 2 h 292"/>
                <a:gd name="T4" fmla="*/ 1 w 206"/>
                <a:gd name="T5" fmla="*/ 2 h 292"/>
                <a:gd name="T6" fmla="*/ 1 w 206"/>
                <a:gd name="T7" fmla="*/ 2 h 292"/>
                <a:gd name="T8" fmla="*/ 1 w 206"/>
                <a:gd name="T9" fmla="*/ 2 h 292"/>
                <a:gd name="T10" fmla="*/ 1 w 206"/>
                <a:gd name="T11" fmla="*/ 2 h 292"/>
                <a:gd name="T12" fmla="*/ 1 w 206"/>
                <a:gd name="T13" fmla="*/ 1 h 292"/>
                <a:gd name="T14" fmla="*/ 1 w 206"/>
                <a:gd name="T15" fmla="*/ 2 h 292"/>
                <a:gd name="T16" fmla="*/ 1 w 206"/>
                <a:gd name="T17" fmla="*/ 2 h 292"/>
                <a:gd name="T18" fmla="*/ 1 w 206"/>
                <a:gd name="T19" fmla="*/ 2 h 292"/>
                <a:gd name="T20" fmla="*/ 1 w 206"/>
                <a:gd name="T21" fmla="*/ 2 h 292"/>
                <a:gd name="T22" fmla="*/ 1 w 206"/>
                <a:gd name="T23" fmla="*/ 1 h 292"/>
                <a:gd name="T24" fmla="*/ 1 w 206"/>
                <a:gd name="T25" fmla="*/ 1 h 292"/>
                <a:gd name="T26" fmla="*/ 1 w 206"/>
                <a:gd name="T27" fmla="*/ 1 h 292"/>
                <a:gd name="T28" fmla="*/ 1 w 206"/>
                <a:gd name="T29" fmla="*/ 1 h 292"/>
                <a:gd name="T30" fmla="*/ 1 w 206"/>
                <a:gd name="T31" fmla="*/ 1 h 292"/>
                <a:gd name="T32" fmla="*/ 1 w 206"/>
                <a:gd name="T33" fmla="*/ 1 h 292"/>
                <a:gd name="T34" fmla="*/ 1 w 206"/>
                <a:gd name="T35" fmla="*/ 1 h 292"/>
                <a:gd name="T36" fmla="*/ 1 w 206"/>
                <a:gd name="T37" fmla="*/ 1 h 292"/>
                <a:gd name="T38" fmla="*/ 1 w 206"/>
                <a:gd name="T39" fmla="*/ 1 h 292"/>
                <a:gd name="T40" fmla="*/ 2 w 206"/>
                <a:gd name="T41" fmla="*/ 1 h 292"/>
                <a:gd name="T42" fmla="*/ 2 w 206"/>
                <a:gd name="T43" fmla="*/ 1 h 292"/>
                <a:gd name="T44" fmla="*/ 2 w 206"/>
                <a:gd name="T45" fmla="*/ 1 h 292"/>
                <a:gd name="T46" fmla="*/ 2 w 206"/>
                <a:gd name="T47" fmla="*/ 1 h 292"/>
                <a:gd name="T48" fmla="*/ 2 w 206"/>
                <a:gd name="T49" fmla="*/ 0 h 292"/>
                <a:gd name="T50" fmla="*/ 2 w 206"/>
                <a:gd name="T51" fmla="*/ 1 h 292"/>
                <a:gd name="T52" fmla="*/ 2 w 206"/>
                <a:gd name="T53" fmla="*/ 1 h 292"/>
                <a:gd name="T54" fmla="*/ 2 w 206"/>
                <a:gd name="T55" fmla="*/ 1 h 292"/>
                <a:gd name="T56" fmla="*/ 2 w 206"/>
                <a:gd name="T57" fmla="*/ 1 h 292"/>
                <a:gd name="T58" fmla="*/ 2 w 206"/>
                <a:gd name="T59" fmla="*/ 1 h 292"/>
                <a:gd name="T60" fmla="*/ 2 w 206"/>
                <a:gd name="T61" fmla="*/ 1 h 292"/>
                <a:gd name="T62" fmla="*/ 2 w 206"/>
                <a:gd name="T63" fmla="*/ 1 h 292"/>
                <a:gd name="T64" fmla="*/ 2 w 206"/>
                <a:gd name="T65" fmla="*/ 1 h 292"/>
                <a:gd name="T66" fmla="*/ 2 w 206"/>
                <a:gd name="T67" fmla="*/ 1 h 292"/>
                <a:gd name="T68" fmla="*/ 2 w 206"/>
                <a:gd name="T69" fmla="*/ 1 h 292"/>
                <a:gd name="T70" fmla="*/ 2 w 206"/>
                <a:gd name="T71" fmla="*/ 1 h 292"/>
                <a:gd name="T72" fmla="*/ 2 w 206"/>
                <a:gd name="T73" fmla="*/ 1 h 292"/>
                <a:gd name="T74" fmla="*/ 2 w 206"/>
                <a:gd name="T75" fmla="*/ 1 h 292"/>
                <a:gd name="T76" fmla="*/ 2 w 206"/>
                <a:gd name="T77" fmla="*/ 1 h 292"/>
                <a:gd name="T78" fmla="*/ 2 w 206"/>
                <a:gd name="T79" fmla="*/ 1 h 292"/>
                <a:gd name="T80" fmla="*/ 1 w 206"/>
                <a:gd name="T81" fmla="*/ 1 h 292"/>
                <a:gd name="T82" fmla="*/ 1 w 206"/>
                <a:gd name="T83" fmla="*/ 1 h 292"/>
                <a:gd name="T84" fmla="*/ 1 w 206"/>
                <a:gd name="T85" fmla="*/ 2 h 292"/>
                <a:gd name="T86" fmla="*/ 1 w 206"/>
                <a:gd name="T87" fmla="*/ 2 h 292"/>
                <a:gd name="T88" fmla="*/ 1 w 206"/>
                <a:gd name="T89" fmla="*/ 2 h 292"/>
                <a:gd name="T90" fmla="*/ 1 w 206"/>
                <a:gd name="T91" fmla="*/ 2 h 292"/>
                <a:gd name="T92" fmla="*/ 1 w 206"/>
                <a:gd name="T93" fmla="*/ 2 h 292"/>
                <a:gd name="T94" fmla="*/ 1 w 206"/>
                <a:gd name="T95" fmla="*/ 2 h 292"/>
                <a:gd name="T96" fmla="*/ 1 w 206"/>
                <a:gd name="T97" fmla="*/ 2 h 292"/>
                <a:gd name="T98" fmla="*/ 1 w 206"/>
                <a:gd name="T99" fmla="*/ 2 h 292"/>
                <a:gd name="T100" fmla="*/ 1 w 206"/>
                <a:gd name="T101" fmla="*/ 2 h 292"/>
                <a:gd name="T102" fmla="*/ 1 w 206"/>
                <a:gd name="T103" fmla="*/ 2 h 292"/>
                <a:gd name="T104" fmla="*/ 1 w 206"/>
                <a:gd name="T105" fmla="*/ 3 h 292"/>
                <a:gd name="T106" fmla="*/ 1 w 206"/>
                <a:gd name="T107" fmla="*/ 3 h 292"/>
                <a:gd name="T108" fmla="*/ 1 w 206"/>
                <a:gd name="T109" fmla="*/ 3 h 292"/>
                <a:gd name="T110" fmla="*/ 1 w 206"/>
                <a:gd name="T111" fmla="*/ 3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7" name="Freeform 292">
              <a:extLst>
                <a:ext uri="{FF2B5EF4-FFF2-40B4-BE49-F238E27FC236}">
                  <a16:creationId xmlns:a16="http://schemas.microsoft.com/office/drawing/2014/main" xmlns="" id="{11E42F79-36BA-4B4C-8747-B3289253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1 w 132"/>
                <a:gd name="T1" fmla="*/ 0 h 227"/>
                <a:gd name="T2" fmla="*/ 1 w 132"/>
                <a:gd name="T3" fmla="*/ 0 h 227"/>
                <a:gd name="T4" fmla="*/ 1 w 132"/>
                <a:gd name="T5" fmla="*/ 0 h 227"/>
                <a:gd name="T6" fmla="*/ 1 w 132"/>
                <a:gd name="T7" fmla="*/ 0 h 227"/>
                <a:gd name="T8" fmla="*/ 1 w 132"/>
                <a:gd name="T9" fmla="*/ 0 h 227"/>
                <a:gd name="T10" fmla="*/ 1 w 132"/>
                <a:gd name="T11" fmla="*/ 0 h 227"/>
                <a:gd name="T12" fmla="*/ 0 w 132"/>
                <a:gd name="T13" fmla="*/ 0 h 227"/>
                <a:gd name="T14" fmla="*/ 1 w 132"/>
                <a:gd name="T15" fmla="*/ 0 h 227"/>
                <a:gd name="T16" fmla="*/ 1 w 132"/>
                <a:gd name="T17" fmla="*/ 0 h 227"/>
                <a:gd name="T18" fmla="*/ 1 w 132"/>
                <a:gd name="T19" fmla="*/ 0 h 227"/>
                <a:gd name="T20" fmla="*/ 1 w 132"/>
                <a:gd name="T21" fmla="*/ 0 h 227"/>
                <a:gd name="T22" fmla="*/ 1 w 132"/>
                <a:gd name="T23" fmla="*/ 0 h 227"/>
                <a:gd name="T24" fmla="*/ 1 w 132"/>
                <a:gd name="T25" fmla="*/ 0 h 227"/>
                <a:gd name="T26" fmla="*/ 1 w 132"/>
                <a:gd name="T27" fmla="*/ 0 h 227"/>
                <a:gd name="T28" fmla="*/ 1 w 132"/>
                <a:gd name="T29" fmla="*/ 0 h 227"/>
                <a:gd name="T30" fmla="*/ 1 w 132"/>
                <a:gd name="T31" fmla="*/ 0 h 227"/>
                <a:gd name="T32" fmla="*/ 1 w 132"/>
                <a:gd name="T33" fmla="*/ 1 h 227"/>
                <a:gd name="T34" fmla="*/ 1 w 132"/>
                <a:gd name="T35" fmla="*/ 1 h 227"/>
                <a:gd name="T36" fmla="*/ 1 w 132"/>
                <a:gd name="T37" fmla="*/ 1 h 227"/>
                <a:gd name="T38" fmla="*/ 1 w 132"/>
                <a:gd name="T39" fmla="*/ 1 h 227"/>
                <a:gd name="T40" fmla="*/ 1 w 132"/>
                <a:gd name="T41" fmla="*/ 1 h 227"/>
                <a:gd name="T42" fmla="*/ 1 w 132"/>
                <a:gd name="T43" fmla="*/ 1 h 227"/>
                <a:gd name="T44" fmla="*/ 1 w 132"/>
                <a:gd name="T45" fmla="*/ 1 h 227"/>
                <a:gd name="T46" fmla="*/ 1 w 132"/>
                <a:gd name="T47" fmla="*/ 0 h 227"/>
                <a:gd name="T48" fmla="*/ 1 w 132"/>
                <a:gd name="T49" fmla="*/ 1 h 227"/>
                <a:gd name="T50" fmla="*/ 1 w 132"/>
                <a:gd name="T51" fmla="*/ 1 h 227"/>
                <a:gd name="T52" fmla="*/ 1 w 132"/>
                <a:gd name="T53" fmla="*/ 1 h 227"/>
                <a:gd name="T54" fmla="*/ 1 w 132"/>
                <a:gd name="T55" fmla="*/ 1 h 227"/>
                <a:gd name="T56" fmla="*/ 1 w 132"/>
                <a:gd name="T57" fmla="*/ 1 h 227"/>
                <a:gd name="T58" fmla="*/ 1 w 132"/>
                <a:gd name="T59" fmla="*/ 1 h 227"/>
                <a:gd name="T60" fmla="*/ 1 w 132"/>
                <a:gd name="T61" fmla="*/ 0 h 227"/>
                <a:gd name="T62" fmla="*/ 1 w 132"/>
                <a:gd name="T63" fmla="*/ 0 h 227"/>
                <a:gd name="T64" fmla="*/ 1 w 132"/>
                <a:gd name="T65" fmla="*/ 0 h 227"/>
                <a:gd name="T66" fmla="*/ 1 w 132"/>
                <a:gd name="T67" fmla="*/ 1 h 227"/>
                <a:gd name="T68" fmla="*/ 1 w 132"/>
                <a:gd name="T69" fmla="*/ 1 h 227"/>
                <a:gd name="T70" fmla="*/ 1 w 132"/>
                <a:gd name="T71" fmla="*/ 1 h 227"/>
                <a:gd name="T72" fmla="*/ 1 w 132"/>
                <a:gd name="T73" fmla="*/ 1 h 227"/>
                <a:gd name="T74" fmla="*/ 1 w 132"/>
                <a:gd name="T75" fmla="*/ 1 h 227"/>
                <a:gd name="T76" fmla="*/ 1 w 132"/>
                <a:gd name="T77" fmla="*/ 1 h 227"/>
                <a:gd name="T78" fmla="*/ 1 w 132"/>
                <a:gd name="T79" fmla="*/ 1 h 227"/>
                <a:gd name="T80" fmla="*/ 1 w 132"/>
                <a:gd name="T81" fmla="*/ 0 h 227"/>
                <a:gd name="T82" fmla="*/ 1 w 132"/>
                <a:gd name="T83" fmla="*/ 0 h 227"/>
                <a:gd name="T84" fmla="*/ 1 w 132"/>
                <a:gd name="T85" fmla="*/ 0 h 227"/>
                <a:gd name="T86" fmla="*/ 1 w 132"/>
                <a:gd name="T87" fmla="*/ 0 h 227"/>
                <a:gd name="T88" fmla="*/ 1 w 132"/>
                <a:gd name="T89" fmla="*/ 0 h 227"/>
                <a:gd name="T90" fmla="*/ 1 w 132"/>
                <a:gd name="T91" fmla="*/ 0 h 227"/>
                <a:gd name="T92" fmla="*/ 1 w 132"/>
                <a:gd name="T93" fmla="*/ 0 h 227"/>
                <a:gd name="T94" fmla="*/ 1 w 132"/>
                <a:gd name="T95" fmla="*/ 0 h 227"/>
                <a:gd name="T96" fmla="*/ 1 w 132"/>
                <a:gd name="T97" fmla="*/ 0 h 227"/>
                <a:gd name="T98" fmla="*/ 1 w 132"/>
                <a:gd name="T99" fmla="*/ 0 h 227"/>
                <a:gd name="T100" fmla="*/ 2 w 132"/>
                <a:gd name="T101" fmla="*/ 0 h 227"/>
                <a:gd name="T102" fmla="*/ 1 w 132"/>
                <a:gd name="T103" fmla="*/ 0 h 227"/>
                <a:gd name="T104" fmla="*/ 1 w 132"/>
                <a:gd name="T105" fmla="*/ 0 h 227"/>
                <a:gd name="T106" fmla="*/ 1 w 132"/>
                <a:gd name="T107" fmla="*/ 0 h 227"/>
                <a:gd name="T108" fmla="*/ 1 w 132"/>
                <a:gd name="T109" fmla="*/ 0 h 227"/>
                <a:gd name="T110" fmla="*/ 1 w 132"/>
                <a:gd name="T111" fmla="*/ 0 h 227"/>
                <a:gd name="T112" fmla="*/ 1 w 132"/>
                <a:gd name="T113" fmla="*/ 0 h 227"/>
                <a:gd name="T114" fmla="*/ 1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8" name="Freeform 293">
              <a:extLst>
                <a:ext uri="{FF2B5EF4-FFF2-40B4-BE49-F238E27FC236}">
                  <a16:creationId xmlns:a16="http://schemas.microsoft.com/office/drawing/2014/main" xmlns="" id="{E09CEA66-61EA-4B9F-A3F9-AE67CFA25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2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2 w 263"/>
                <a:gd name="T23" fmla="*/ 2 h 207"/>
                <a:gd name="T24" fmla="*/ 2 w 263"/>
                <a:gd name="T25" fmla="*/ 2 h 207"/>
                <a:gd name="T26" fmla="*/ 2 w 263"/>
                <a:gd name="T27" fmla="*/ 2 h 207"/>
                <a:gd name="T28" fmla="*/ 2 w 263"/>
                <a:gd name="T29" fmla="*/ 1 h 207"/>
                <a:gd name="T30" fmla="*/ 2 w 263"/>
                <a:gd name="T31" fmla="*/ 2 h 207"/>
                <a:gd name="T32" fmla="*/ 2 w 263"/>
                <a:gd name="T33" fmla="*/ 2 h 207"/>
                <a:gd name="T34" fmla="*/ 3 w 263"/>
                <a:gd name="T35" fmla="*/ 2 h 207"/>
                <a:gd name="T36" fmla="*/ 2 w 263"/>
                <a:gd name="T37" fmla="*/ 2 h 207"/>
                <a:gd name="T38" fmla="*/ 2 w 263"/>
                <a:gd name="T39" fmla="*/ 2 h 207"/>
                <a:gd name="T40" fmla="*/ 2 w 263"/>
                <a:gd name="T41" fmla="*/ 1 h 207"/>
                <a:gd name="T42" fmla="*/ 2 w 263"/>
                <a:gd name="T43" fmla="*/ 1 h 207"/>
                <a:gd name="T44" fmla="*/ 2 w 263"/>
                <a:gd name="T45" fmla="*/ 1 h 207"/>
                <a:gd name="T46" fmla="*/ 2 w 263"/>
                <a:gd name="T47" fmla="*/ 1 h 207"/>
                <a:gd name="T48" fmla="*/ 2 w 263"/>
                <a:gd name="T49" fmla="*/ 1 h 207"/>
                <a:gd name="T50" fmla="*/ 3 w 263"/>
                <a:gd name="T51" fmla="*/ 1 h 207"/>
                <a:gd name="T52" fmla="*/ 2 w 263"/>
                <a:gd name="T53" fmla="*/ 1 h 207"/>
                <a:gd name="T54" fmla="*/ 2 w 263"/>
                <a:gd name="T55" fmla="*/ 1 h 207"/>
                <a:gd name="T56" fmla="*/ 2 w 263"/>
                <a:gd name="T57" fmla="*/ 1 h 207"/>
                <a:gd name="T58" fmla="*/ 2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2 w 263"/>
                <a:gd name="T67" fmla="*/ 1 h 207"/>
                <a:gd name="T68" fmla="*/ 2 w 263"/>
                <a:gd name="T69" fmla="*/ 1 h 207"/>
                <a:gd name="T70" fmla="*/ 2 w 263"/>
                <a:gd name="T71" fmla="*/ 0 h 207"/>
                <a:gd name="T72" fmla="*/ 2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9" name="Freeform 294">
              <a:extLst>
                <a:ext uri="{FF2B5EF4-FFF2-40B4-BE49-F238E27FC236}">
                  <a16:creationId xmlns:a16="http://schemas.microsoft.com/office/drawing/2014/main" xmlns="" id="{3CDF0E00-2116-4E84-98B4-32444FB04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3 w 667"/>
                <a:gd name="T1" fmla="*/ 1 h 663"/>
                <a:gd name="T2" fmla="*/ 2 w 667"/>
                <a:gd name="T3" fmla="*/ 0 h 663"/>
                <a:gd name="T4" fmla="*/ 1 w 667"/>
                <a:gd name="T5" fmla="*/ 0 h 663"/>
                <a:gd name="T6" fmla="*/ 1 w 667"/>
                <a:gd name="T7" fmla="*/ 0 h 663"/>
                <a:gd name="T8" fmla="*/ 1 w 667"/>
                <a:gd name="T9" fmla="*/ 1 h 663"/>
                <a:gd name="T10" fmla="*/ 1 w 667"/>
                <a:gd name="T11" fmla="*/ 1 h 663"/>
                <a:gd name="T12" fmla="*/ 2 w 667"/>
                <a:gd name="T13" fmla="*/ 2 h 663"/>
                <a:gd name="T14" fmla="*/ 2 w 667"/>
                <a:gd name="T15" fmla="*/ 2 h 663"/>
                <a:gd name="T16" fmla="*/ 2 w 667"/>
                <a:gd name="T17" fmla="*/ 2 h 663"/>
                <a:gd name="T18" fmla="*/ 2 w 667"/>
                <a:gd name="T19" fmla="*/ 2 h 663"/>
                <a:gd name="T20" fmla="*/ 1 w 667"/>
                <a:gd name="T21" fmla="*/ 2 h 663"/>
                <a:gd name="T22" fmla="*/ 1 w 667"/>
                <a:gd name="T23" fmla="*/ 3 h 663"/>
                <a:gd name="T24" fmla="*/ 1 w 667"/>
                <a:gd name="T25" fmla="*/ 3 h 663"/>
                <a:gd name="T26" fmla="*/ 1 w 667"/>
                <a:gd name="T27" fmla="*/ 3 h 663"/>
                <a:gd name="T28" fmla="*/ 1 w 667"/>
                <a:gd name="T29" fmla="*/ 3 h 663"/>
                <a:gd name="T30" fmla="*/ 2 w 667"/>
                <a:gd name="T31" fmla="*/ 3 h 663"/>
                <a:gd name="T32" fmla="*/ 2 w 667"/>
                <a:gd name="T33" fmla="*/ 3 h 663"/>
                <a:gd name="T34" fmla="*/ 2 w 667"/>
                <a:gd name="T35" fmla="*/ 3 h 663"/>
                <a:gd name="T36" fmla="*/ 3 w 667"/>
                <a:gd name="T37" fmla="*/ 2 h 663"/>
                <a:gd name="T38" fmla="*/ 3 w 667"/>
                <a:gd name="T39" fmla="*/ 2 h 663"/>
                <a:gd name="T40" fmla="*/ 3 w 667"/>
                <a:gd name="T41" fmla="*/ 3 h 663"/>
                <a:gd name="T42" fmla="*/ 2 w 667"/>
                <a:gd name="T43" fmla="*/ 3 h 663"/>
                <a:gd name="T44" fmla="*/ 2 w 667"/>
                <a:gd name="T45" fmla="*/ 3 h 663"/>
                <a:gd name="T46" fmla="*/ 2 w 667"/>
                <a:gd name="T47" fmla="*/ 4 h 663"/>
                <a:gd name="T48" fmla="*/ 2 w 667"/>
                <a:gd name="T49" fmla="*/ 4 h 663"/>
                <a:gd name="T50" fmla="*/ 2 w 667"/>
                <a:gd name="T51" fmla="*/ 5 h 663"/>
                <a:gd name="T52" fmla="*/ 2 w 667"/>
                <a:gd name="T53" fmla="*/ 5 h 663"/>
                <a:gd name="T54" fmla="*/ 3 w 667"/>
                <a:gd name="T55" fmla="*/ 4 h 663"/>
                <a:gd name="T56" fmla="*/ 3 w 667"/>
                <a:gd name="T57" fmla="*/ 4 h 663"/>
                <a:gd name="T58" fmla="*/ 3 w 667"/>
                <a:gd name="T59" fmla="*/ 3 h 663"/>
                <a:gd name="T60" fmla="*/ 3 w 667"/>
                <a:gd name="T61" fmla="*/ 2 h 663"/>
                <a:gd name="T62" fmla="*/ 3 w 667"/>
                <a:gd name="T63" fmla="*/ 3 h 663"/>
                <a:gd name="T64" fmla="*/ 4 w 667"/>
                <a:gd name="T65" fmla="*/ 3 h 663"/>
                <a:gd name="T66" fmla="*/ 4 w 667"/>
                <a:gd name="T67" fmla="*/ 4 h 663"/>
                <a:gd name="T68" fmla="*/ 5 w 667"/>
                <a:gd name="T69" fmla="*/ 4 h 663"/>
                <a:gd name="T70" fmla="*/ 5 w 667"/>
                <a:gd name="T71" fmla="*/ 4 h 663"/>
                <a:gd name="T72" fmla="*/ 4 w 667"/>
                <a:gd name="T73" fmla="*/ 3 h 663"/>
                <a:gd name="T74" fmla="*/ 4 w 667"/>
                <a:gd name="T75" fmla="*/ 3 h 663"/>
                <a:gd name="T76" fmla="*/ 4 w 667"/>
                <a:gd name="T77" fmla="*/ 2 h 663"/>
                <a:gd name="T78" fmla="*/ 4 w 667"/>
                <a:gd name="T79" fmla="*/ 3 h 663"/>
                <a:gd name="T80" fmla="*/ 5 w 667"/>
                <a:gd name="T81" fmla="*/ 3 h 663"/>
                <a:gd name="T82" fmla="*/ 6 w 667"/>
                <a:gd name="T83" fmla="*/ 2 h 663"/>
                <a:gd name="T84" fmla="*/ 6 w 667"/>
                <a:gd name="T85" fmla="*/ 2 h 663"/>
                <a:gd name="T86" fmla="*/ 5 w 667"/>
                <a:gd name="T87" fmla="*/ 2 h 663"/>
                <a:gd name="T88" fmla="*/ 5 w 667"/>
                <a:gd name="T89" fmla="*/ 1 h 663"/>
                <a:gd name="T90" fmla="*/ 4 w 667"/>
                <a:gd name="T91" fmla="*/ 2 h 663"/>
                <a:gd name="T92" fmla="*/ 4 w 667"/>
                <a:gd name="T93" fmla="*/ 2 h 663"/>
                <a:gd name="T94" fmla="*/ 4 w 667"/>
                <a:gd name="T95" fmla="*/ 2 h 663"/>
                <a:gd name="T96" fmla="*/ 4 w 667"/>
                <a:gd name="T97" fmla="*/ 1 h 663"/>
                <a:gd name="T98" fmla="*/ 4 w 667"/>
                <a:gd name="T99" fmla="*/ 1 h 663"/>
                <a:gd name="T100" fmla="*/ 4 w 667"/>
                <a:gd name="T101" fmla="*/ 0 h 663"/>
                <a:gd name="T102" fmla="*/ 4 w 667"/>
                <a:gd name="T103" fmla="*/ 0 h 663"/>
                <a:gd name="T104" fmla="*/ 4 w 667"/>
                <a:gd name="T105" fmla="*/ 0 h 663"/>
                <a:gd name="T106" fmla="*/ 3 w 667"/>
                <a:gd name="T107" fmla="*/ 0 h 663"/>
                <a:gd name="T108" fmla="*/ 3 w 667"/>
                <a:gd name="T109" fmla="*/ 1 h 663"/>
                <a:gd name="T110" fmla="*/ 3 w 667"/>
                <a:gd name="T111" fmla="*/ 1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0" name="Freeform 295">
              <a:extLst>
                <a:ext uri="{FF2B5EF4-FFF2-40B4-BE49-F238E27FC236}">
                  <a16:creationId xmlns:a16="http://schemas.microsoft.com/office/drawing/2014/main" xmlns="" id="{A31F3C66-7392-4A19-AE63-DD7F216B1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2 w 204"/>
                <a:gd name="T1" fmla="*/ 0 h 287"/>
                <a:gd name="T2" fmla="*/ 2 w 204"/>
                <a:gd name="T3" fmla="*/ 0 h 287"/>
                <a:gd name="T4" fmla="*/ 2 w 204"/>
                <a:gd name="T5" fmla="*/ 1 h 287"/>
                <a:gd name="T6" fmla="*/ 2 w 204"/>
                <a:gd name="T7" fmla="*/ 1 h 287"/>
                <a:gd name="T8" fmla="*/ 2 w 204"/>
                <a:gd name="T9" fmla="*/ 1 h 287"/>
                <a:gd name="T10" fmla="*/ 2 w 204"/>
                <a:gd name="T11" fmla="*/ 1 h 287"/>
                <a:gd name="T12" fmla="*/ 2 w 204"/>
                <a:gd name="T13" fmla="*/ 1 h 287"/>
                <a:gd name="T14" fmla="*/ 2 w 204"/>
                <a:gd name="T15" fmla="*/ 1 h 287"/>
                <a:gd name="T16" fmla="*/ 1 w 204"/>
                <a:gd name="T17" fmla="*/ 1 h 287"/>
                <a:gd name="T18" fmla="*/ 1 w 204"/>
                <a:gd name="T19" fmla="*/ 1 h 287"/>
                <a:gd name="T20" fmla="*/ 1 w 204"/>
                <a:gd name="T21" fmla="*/ 1 h 287"/>
                <a:gd name="T22" fmla="*/ 1 w 204"/>
                <a:gd name="T23" fmla="*/ 1 h 287"/>
                <a:gd name="T24" fmla="*/ 1 w 204"/>
                <a:gd name="T25" fmla="*/ 1 h 287"/>
                <a:gd name="T26" fmla="*/ 1 w 204"/>
                <a:gd name="T27" fmla="*/ 1 h 287"/>
                <a:gd name="T28" fmla="*/ 1 w 204"/>
                <a:gd name="T29" fmla="*/ 2 h 287"/>
                <a:gd name="T30" fmla="*/ 1 w 204"/>
                <a:gd name="T31" fmla="*/ 2 h 287"/>
                <a:gd name="T32" fmla="*/ 2 w 204"/>
                <a:gd name="T33" fmla="*/ 2 h 287"/>
                <a:gd name="T34" fmla="*/ 1 w 204"/>
                <a:gd name="T35" fmla="*/ 2 h 287"/>
                <a:gd name="T36" fmla="*/ 1 w 204"/>
                <a:gd name="T37" fmla="*/ 2 h 287"/>
                <a:gd name="T38" fmla="*/ 1 w 204"/>
                <a:gd name="T39" fmla="*/ 2 h 287"/>
                <a:gd name="T40" fmla="*/ 1 w 204"/>
                <a:gd name="T41" fmla="*/ 2 h 287"/>
                <a:gd name="T42" fmla="*/ 1 w 204"/>
                <a:gd name="T43" fmla="*/ 2 h 287"/>
                <a:gd name="T44" fmla="*/ 1 w 204"/>
                <a:gd name="T45" fmla="*/ 1 h 287"/>
                <a:gd name="T46" fmla="*/ 1 w 204"/>
                <a:gd name="T47" fmla="*/ 1 h 287"/>
                <a:gd name="T48" fmla="*/ 1 w 204"/>
                <a:gd name="T49" fmla="*/ 1 h 287"/>
                <a:gd name="T50" fmla="*/ 1 w 204"/>
                <a:gd name="T51" fmla="*/ 1 h 287"/>
                <a:gd name="T52" fmla="*/ 1 w 204"/>
                <a:gd name="T53" fmla="*/ 1 h 287"/>
                <a:gd name="T54" fmla="*/ 1 w 204"/>
                <a:gd name="T55" fmla="*/ 1 h 287"/>
                <a:gd name="T56" fmla="*/ 1 w 204"/>
                <a:gd name="T57" fmla="*/ 1 h 287"/>
                <a:gd name="T58" fmla="*/ 1 w 204"/>
                <a:gd name="T59" fmla="*/ 1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2 w 204"/>
                <a:gd name="T103" fmla="*/ 0 h 287"/>
                <a:gd name="T104" fmla="*/ 2 w 204"/>
                <a:gd name="T105" fmla="*/ 0 h 287"/>
                <a:gd name="T106" fmla="*/ 2 w 204"/>
                <a:gd name="T107" fmla="*/ 0 h 287"/>
                <a:gd name="T108" fmla="*/ 2 w 204"/>
                <a:gd name="T109" fmla="*/ 0 h 287"/>
                <a:gd name="T110" fmla="*/ 2 w 204"/>
                <a:gd name="T111" fmla="*/ 0 h 287"/>
                <a:gd name="T112" fmla="*/ 2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1" name="Freeform 296">
              <a:extLst>
                <a:ext uri="{FF2B5EF4-FFF2-40B4-BE49-F238E27FC236}">
                  <a16:creationId xmlns:a16="http://schemas.microsoft.com/office/drawing/2014/main" xmlns="" id="{9DC93010-D868-4F8E-99A0-7E26545B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2 w 228"/>
                <a:gd name="T9" fmla="*/ 1 h 267"/>
                <a:gd name="T10" fmla="*/ 2 w 228"/>
                <a:gd name="T11" fmla="*/ 1 h 267"/>
                <a:gd name="T12" fmla="*/ 2 w 228"/>
                <a:gd name="T13" fmla="*/ 1 h 267"/>
                <a:gd name="T14" fmla="*/ 2 w 228"/>
                <a:gd name="T15" fmla="*/ 1 h 267"/>
                <a:gd name="T16" fmla="*/ 2 w 228"/>
                <a:gd name="T17" fmla="*/ 1 h 267"/>
                <a:gd name="T18" fmla="*/ 2 w 228"/>
                <a:gd name="T19" fmla="*/ 1 h 267"/>
                <a:gd name="T20" fmla="*/ 2 w 228"/>
                <a:gd name="T21" fmla="*/ 1 h 267"/>
                <a:gd name="T22" fmla="*/ 2 w 228"/>
                <a:gd name="T23" fmla="*/ 1 h 267"/>
                <a:gd name="T24" fmla="*/ 2 w 228"/>
                <a:gd name="T25" fmla="*/ 1 h 267"/>
                <a:gd name="T26" fmla="*/ 2 w 228"/>
                <a:gd name="T27" fmla="*/ 1 h 267"/>
                <a:gd name="T28" fmla="*/ 2 w 228"/>
                <a:gd name="T29" fmla="*/ 1 h 267"/>
                <a:gd name="T30" fmla="*/ 2 w 228"/>
                <a:gd name="T31" fmla="*/ 1 h 267"/>
                <a:gd name="T32" fmla="*/ 2 w 228"/>
                <a:gd name="T33" fmla="*/ 2 h 267"/>
                <a:gd name="T34" fmla="*/ 2 w 228"/>
                <a:gd name="T35" fmla="*/ 2 h 267"/>
                <a:gd name="T36" fmla="*/ 2 w 228"/>
                <a:gd name="T37" fmla="*/ 2 h 267"/>
                <a:gd name="T38" fmla="*/ 2 w 228"/>
                <a:gd name="T39" fmla="*/ 2 h 267"/>
                <a:gd name="T40" fmla="*/ 2 w 228"/>
                <a:gd name="T41" fmla="*/ 2 h 267"/>
                <a:gd name="T42" fmla="*/ 2 w 228"/>
                <a:gd name="T43" fmla="*/ 2 h 267"/>
                <a:gd name="T44" fmla="*/ 2 w 228"/>
                <a:gd name="T45" fmla="*/ 2 h 267"/>
                <a:gd name="T46" fmla="*/ 1 w 228"/>
                <a:gd name="T47" fmla="*/ 2 h 267"/>
                <a:gd name="T48" fmla="*/ 1 w 228"/>
                <a:gd name="T49" fmla="*/ 2 h 267"/>
                <a:gd name="T50" fmla="*/ 1 w 228"/>
                <a:gd name="T51" fmla="*/ 2 h 267"/>
                <a:gd name="T52" fmla="*/ 1 w 228"/>
                <a:gd name="T53" fmla="*/ 2 h 267"/>
                <a:gd name="T54" fmla="*/ 1 w 228"/>
                <a:gd name="T55" fmla="*/ 2 h 267"/>
                <a:gd name="T56" fmla="*/ 1 w 228"/>
                <a:gd name="T57" fmla="*/ 2 h 267"/>
                <a:gd name="T58" fmla="*/ 1 w 228"/>
                <a:gd name="T59" fmla="*/ 2 h 267"/>
                <a:gd name="T60" fmla="*/ 1 w 228"/>
                <a:gd name="T61" fmla="*/ 2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2" name="Freeform 297">
              <a:extLst>
                <a:ext uri="{FF2B5EF4-FFF2-40B4-BE49-F238E27FC236}">
                  <a16:creationId xmlns:a16="http://schemas.microsoft.com/office/drawing/2014/main" xmlns="" id="{0ADC60E3-6793-4F6B-83B1-83AF9693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1 w 142"/>
                <a:gd name="T1" fmla="*/ 2 h 200"/>
                <a:gd name="T2" fmla="*/ 1 w 142"/>
                <a:gd name="T3" fmla="*/ 2 h 200"/>
                <a:gd name="T4" fmla="*/ 1 w 142"/>
                <a:gd name="T5" fmla="*/ 2 h 200"/>
                <a:gd name="T6" fmla="*/ 1 w 142"/>
                <a:gd name="T7" fmla="*/ 2 h 200"/>
                <a:gd name="T8" fmla="*/ 1 w 142"/>
                <a:gd name="T9" fmla="*/ 2 h 200"/>
                <a:gd name="T10" fmla="*/ 1 w 142"/>
                <a:gd name="T11" fmla="*/ 2 h 200"/>
                <a:gd name="T12" fmla="*/ 1 w 142"/>
                <a:gd name="T13" fmla="*/ 2 h 200"/>
                <a:gd name="T14" fmla="*/ 1 w 142"/>
                <a:gd name="T15" fmla="*/ 2 h 200"/>
                <a:gd name="T16" fmla="*/ 1 w 142"/>
                <a:gd name="T17" fmla="*/ 2 h 200"/>
                <a:gd name="T18" fmla="*/ 1 w 142"/>
                <a:gd name="T19" fmla="*/ 2 h 200"/>
                <a:gd name="T20" fmla="*/ 1 w 142"/>
                <a:gd name="T21" fmla="*/ 2 h 200"/>
                <a:gd name="T22" fmla="*/ 1 w 142"/>
                <a:gd name="T23" fmla="*/ 2 h 200"/>
                <a:gd name="T24" fmla="*/ 1 w 142"/>
                <a:gd name="T25" fmla="*/ 2 h 200"/>
                <a:gd name="T26" fmla="*/ 1 w 142"/>
                <a:gd name="T27" fmla="*/ 2 h 200"/>
                <a:gd name="T28" fmla="*/ 1 w 142"/>
                <a:gd name="T29" fmla="*/ 1 h 200"/>
                <a:gd name="T30" fmla="*/ 1 w 142"/>
                <a:gd name="T31" fmla="*/ 1 h 200"/>
                <a:gd name="T32" fmla="*/ 1 w 142"/>
                <a:gd name="T33" fmla="*/ 1 h 200"/>
                <a:gd name="T34" fmla="*/ 1 w 142"/>
                <a:gd name="T35" fmla="*/ 1 h 200"/>
                <a:gd name="T36" fmla="*/ 1 w 142"/>
                <a:gd name="T37" fmla="*/ 1 h 200"/>
                <a:gd name="T38" fmla="*/ 1 w 142"/>
                <a:gd name="T39" fmla="*/ 1 h 200"/>
                <a:gd name="T40" fmla="*/ 1 w 142"/>
                <a:gd name="T41" fmla="*/ 1 h 200"/>
                <a:gd name="T42" fmla="*/ 1 w 142"/>
                <a:gd name="T43" fmla="*/ 1 h 200"/>
                <a:gd name="T44" fmla="*/ 1 w 142"/>
                <a:gd name="T45" fmla="*/ 1 h 200"/>
                <a:gd name="T46" fmla="*/ 1 w 142"/>
                <a:gd name="T47" fmla="*/ 1 h 200"/>
                <a:gd name="T48" fmla="*/ 1 w 142"/>
                <a:gd name="T49" fmla="*/ 1 h 200"/>
                <a:gd name="T50" fmla="*/ 1 w 142"/>
                <a:gd name="T51" fmla="*/ 1 h 200"/>
                <a:gd name="T52" fmla="*/ 1 w 142"/>
                <a:gd name="T53" fmla="*/ 1 h 200"/>
                <a:gd name="T54" fmla="*/ 1 w 142"/>
                <a:gd name="T55" fmla="*/ 1 h 200"/>
                <a:gd name="T56" fmla="*/ 1 w 142"/>
                <a:gd name="T57" fmla="*/ 1 h 200"/>
                <a:gd name="T58" fmla="*/ 1 w 142"/>
                <a:gd name="T59" fmla="*/ 1 h 200"/>
                <a:gd name="T60" fmla="*/ 1 w 142"/>
                <a:gd name="T61" fmla="*/ 1 h 200"/>
                <a:gd name="T62" fmla="*/ 1 w 142"/>
                <a:gd name="T63" fmla="*/ 1 h 200"/>
                <a:gd name="T64" fmla="*/ 1 w 142"/>
                <a:gd name="T65" fmla="*/ 1 h 200"/>
                <a:gd name="T66" fmla="*/ 1 w 142"/>
                <a:gd name="T67" fmla="*/ 1 h 200"/>
                <a:gd name="T68" fmla="*/ 1 w 142"/>
                <a:gd name="T69" fmla="*/ 1 h 200"/>
                <a:gd name="T70" fmla="*/ 1 w 142"/>
                <a:gd name="T71" fmla="*/ 1 h 200"/>
                <a:gd name="T72" fmla="*/ 1 w 142"/>
                <a:gd name="T73" fmla="*/ 1 h 200"/>
                <a:gd name="T74" fmla="*/ 1 w 142"/>
                <a:gd name="T75" fmla="*/ 1 h 200"/>
                <a:gd name="T76" fmla="*/ 1 w 142"/>
                <a:gd name="T77" fmla="*/ 1 h 200"/>
                <a:gd name="T78" fmla="*/ 1 w 142"/>
                <a:gd name="T79" fmla="*/ 1 h 200"/>
                <a:gd name="T80" fmla="*/ 1 w 142"/>
                <a:gd name="T81" fmla="*/ 1 h 200"/>
                <a:gd name="T82" fmla="*/ 1 w 142"/>
                <a:gd name="T83" fmla="*/ 1 h 200"/>
                <a:gd name="T84" fmla="*/ 1 w 142"/>
                <a:gd name="T85" fmla="*/ 1 h 200"/>
                <a:gd name="T86" fmla="*/ 1 w 142"/>
                <a:gd name="T87" fmla="*/ 2 h 200"/>
                <a:gd name="T88" fmla="*/ 1 w 142"/>
                <a:gd name="T89" fmla="*/ 2 h 200"/>
                <a:gd name="T90" fmla="*/ 1 w 142"/>
                <a:gd name="T91" fmla="*/ 2 h 200"/>
                <a:gd name="T92" fmla="*/ 1 w 142"/>
                <a:gd name="T93" fmla="*/ 1 h 200"/>
                <a:gd name="T94" fmla="*/ 2 w 142"/>
                <a:gd name="T95" fmla="*/ 1 h 200"/>
                <a:gd name="T96" fmla="*/ 2 w 142"/>
                <a:gd name="T97" fmla="*/ 1 h 200"/>
                <a:gd name="T98" fmla="*/ 2 w 142"/>
                <a:gd name="T99" fmla="*/ 1 h 200"/>
                <a:gd name="T100" fmla="*/ 2 w 142"/>
                <a:gd name="T101" fmla="*/ 1 h 200"/>
                <a:gd name="T102" fmla="*/ 2 w 142"/>
                <a:gd name="T103" fmla="*/ 1 h 200"/>
                <a:gd name="T104" fmla="*/ 1 w 142"/>
                <a:gd name="T105" fmla="*/ 2 h 200"/>
                <a:gd name="T106" fmla="*/ 1 w 142"/>
                <a:gd name="T107" fmla="*/ 2 h 200"/>
                <a:gd name="T108" fmla="*/ 1 w 142"/>
                <a:gd name="T109" fmla="*/ 2 h 200"/>
                <a:gd name="T110" fmla="*/ 1 w 142"/>
                <a:gd name="T111" fmla="*/ 2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3" name="Freeform 298">
              <a:extLst>
                <a:ext uri="{FF2B5EF4-FFF2-40B4-BE49-F238E27FC236}">
                  <a16:creationId xmlns:a16="http://schemas.microsoft.com/office/drawing/2014/main" xmlns="" id="{29ED3662-5F99-4FD8-BA05-90675BC2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2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2 h 180"/>
                <a:gd name="T56" fmla="*/ 1 w 140"/>
                <a:gd name="T57" fmla="*/ 2 h 180"/>
                <a:gd name="T58" fmla="*/ 1 w 140"/>
                <a:gd name="T59" fmla="*/ 2 h 180"/>
                <a:gd name="T60" fmla="*/ 1 w 140"/>
                <a:gd name="T61" fmla="*/ 2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2 h 180"/>
                <a:gd name="T68" fmla="*/ 1 w 140"/>
                <a:gd name="T69" fmla="*/ 2 h 180"/>
                <a:gd name="T70" fmla="*/ 1 w 140"/>
                <a:gd name="T71" fmla="*/ 2 h 180"/>
                <a:gd name="T72" fmla="*/ 1 w 140"/>
                <a:gd name="T73" fmla="*/ 2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2 w 140"/>
                <a:gd name="T83" fmla="*/ 1 h 180"/>
                <a:gd name="T84" fmla="*/ 2 w 140"/>
                <a:gd name="T85" fmla="*/ 1 h 180"/>
                <a:gd name="T86" fmla="*/ 2 w 140"/>
                <a:gd name="T87" fmla="*/ 1 h 180"/>
                <a:gd name="T88" fmla="*/ 2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2 w 140"/>
                <a:gd name="T95" fmla="*/ 1 h 180"/>
                <a:gd name="T96" fmla="*/ 2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4" name="Freeform 299">
              <a:extLst>
                <a:ext uri="{FF2B5EF4-FFF2-40B4-BE49-F238E27FC236}">
                  <a16:creationId xmlns:a16="http://schemas.microsoft.com/office/drawing/2014/main" xmlns="" id="{92A159B6-86C0-406E-9AD8-079486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1 w 199"/>
                <a:gd name="T1" fmla="*/ 1 h 154"/>
                <a:gd name="T2" fmla="*/ 2 w 199"/>
                <a:gd name="T3" fmla="*/ 1 h 154"/>
                <a:gd name="T4" fmla="*/ 2 w 199"/>
                <a:gd name="T5" fmla="*/ 1 h 154"/>
                <a:gd name="T6" fmla="*/ 2 w 199"/>
                <a:gd name="T7" fmla="*/ 1 h 154"/>
                <a:gd name="T8" fmla="*/ 2 w 199"/>
                <a:gd name="T9" fmla="*/ 1 h 154"/>
                <a:gd name="T10" fmla="*/ 1 w 199"/>
                <a:gd name="T11" fmla="*/ 1 h 154"/>
                <a:gd name="T12" fmla="*/ 1 w 199"/>
                <a:gd name="T13" fmla="*/ 1 h 154"/>
                <a:gd name="T14" fmla="*/ 1 w 199"/>
                <a:gd name="T15" fmla="*/ 1 h 154"/>
                <a:gd name="T16" fmla="*/ 1 w 199"/>
                <a:gd name="T17" fmla="*/ 1 h 154"/>
                <a:gd name="T18" fmla="*/ 2 w 199"/>
                <a:gd name="T19" fmla="*/ 1 h 154"/>
                <a:gd name="T20" fmla="*/ 2 w 199"/>
                <a:gd name="T21" fmla="*/ 1 h 154"/>
                <a:gd name="T22" fmla="*/ 2 w 199"/>
                <a:gd name="T23" fmla="*/ 1 h 154"/>
                <a:gd name="T24" fmla="*/ 2 w 199"/>
                <a:gd name="T25" fmla="*/ 1 h 154"/>
                <a:gd name="T26" fmla="*/ 2 w 199"/>
                <a:gd name="T27" fmla="*/ 1 h 154"/>
                <a:gd name="T28" fmla="*/ 2 w 199"/>
                <a:gd name="T29" fmla="*/ 1 h 154"/>
                <a:gd name="T30" fmla="*/ 2 w 199"/>
                <a:gd name="T31" fmla="*/ 1 h 154"/>
                <a:gd name="T32" fmla="*/ 2 w 199"/>
                <a:gd name="T33" fmla="*/ 1 h 154"/>
                <a:gd name="T34" fmla="*/ 2 w 199"/>
                <a:gd name="T35" fmla="*/ 1 h 154"/>
                <a:gd name="T36" fmla="*/ 2 w 199"/>
                <a:gd name="T37" fmla="*/ 2 h 154"/>
                <a:gd name="T38" fmla="*/ 2 w 199"/>
                <a:gd name="T39" fmla="*/ 2 h 154"/>
                <a:gd name="T40" fmla="*/ 2 w 199"/>
                <a:gd name="T41" fmla="*/ 2 h 154"/>
                <a:gd name="T42" fmla="*/ 2 w 199"/>
                <a:gd name="T43" fmla="*/ 2 h 154"/>
                <a:gd name="T44" fmla="*/ 2 w 199"/>
                <a:gd name="T45" fmla="*/ 1 h 154"/>
                <a:gd name="T46" fmla="*/ 2 w 199"/>
                <a:gd name="T47" fmla="*/ 1 h 154"/>
                <a:gd name="T48" fmla="*/ 1 w 199"/>
                <a:gd name="T49" fmla="*/ 1 h 154"/>
                <a:gd name="T50" fmla="*/ 1 w 199"/>
                <a:gd name="T51" fmla="*/ 1 h 154"/>
                <a:gd name="T52" fmla="*/ 1 w 199"/>
                <a:gd name="T53" fmla="*/ 2 h 154"/>
                <a:gd name="T54" fmla="*/ 1 w 199"/>
                <a:gd name="T55" fmla="*/ 2 h 154"/>
                <a:gd name="T56" fmla="*/ 1 w 199"/>
                <a:gd name="T57" fmla="*/ 2 h 154"/>
                <a:gd name="T58" fmla="*/ 1 w 199"/>
                <a:gd name="T59" fmla="*/ 2 h 154"/>
                <a:gd name="T60" fmla="*/ 1 w 199"/>
                <a:gd name="T61" fmla="*/ 1 h 154"/>
                <a:gd name="T62" fmla="*/ 1 w 199"/>
                <a:gd name="T63" fmla="*/ 1 h 154"/>
                <a:gd name="T64" fmla="*/ 1 w 199"/>
                <a:gd name="T65" fmla="*/ 1 h 154"/>
                <a:gd name="T66" fmla="*/ 1 w 199"/>
                <a:gd name="T67" fmla="*/ 1 h 154"/>
                <a:gd name="T68" fmla="*/ 1 w 199"/>
                <a:gd name="T69" fmla="*/ 1 h 154"/>
                <a:gd name="T70" fmla="*/ 1 w 199"/>
                <a:gd name="T71" fmla="*/ 1 h 154"/>
                <a:gd name="T72" fmla="*/ 1 w 199"/>
                <a:gd name="T73" fmla="*/ 1 h 154"/>
                <a:gd name="T74" fmla="*/ 1 w 199"/>
                <a:gd name="T75" fmla="*/ 1 h 154"/>
                <a:gd name="T76" fmla="*/ 1 w 199"/>
                <a:gd name="T77" fmla="*/ 1 h 154"/>
                <a:gd name="T78" fmla="*/ 1 w 199"/>
                <a:gd name="T79" fmla="*/ 1 h 154"/>
                <a:gd name="T80" fmla="*/ 1 w 199"/>
                <a:gd name="T81" fmla="*/ 1 h 154"/>
                <a:gd name="T82" fmla="*/ 1 w 199"/>
                <a:gd name="T83" fmla="*/ 1 h 154"/>
                <a:gd name="T84" fmla="*/ 1 w 199"/>
                <a:gd name="T85" fmla="*/ 1 h 154"/>
                <a:gd name="T86" fmla="*/ 1 w 199"/>
                <a:gd name="T87" fmla="*/ 1 h 154"/>
                <a:gd name="T88" fmla="*/ 1 w 199"/>
                <a:gd name="T89" fmla="*/ 1 h 154"/>
                <a:gd name="T90" fmla="*/ 1 w 199"/>
                <a:gd name="T91" fmla="*/ 1 h 154"/>
                <a:gd name="T92" fmla="*/ 1 w 199"/>
                <a:gd name="T93" fmla="*/ 1 h 154"/>
                <a:gd name="T94" fmla="*/ 1 w 199"/>
                <a:gd name="T95" fmla="*/ 1 h 154"/>
                <a:gd name="T96" fmla="*/ 1 w 199"/>
                <a:gd name="T97" fmla="*/ 1 h 154"/>
                <a:gd name="T98" fmla="*/ 1 w 199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5" name="Freeform 300">
              <a:extLst>
                <a:ext uri="{FF2B5EF4-FFF2-40B4-BE49-F238E27FC236}">
                  <a16:creationId xmlns:a16="http://schemas.microsoft.com/office/drawing/2014/main" xmlns="" id="{62367C06-0F8A-4117-B0C5-9E3A80EE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2 w 186"/>
                <a:gd name="T1" fmla="*/ 2 h 179"/>
                <a:gd name="T2" fmla="*/ 2 w 186"/>
                <a:gd name="T3" fmla="*/ 2 h 179"/>
                <a:gd name="T4" fmla="*/ 2 w 186"/>
                <a:gd name="T5" fmla="*/ 2 h 179"/>
                <a:gd name="T6" fmla="*/ 2 w 186"/>
                <a:gd name="T7" fmla="*/ 2 h 179"/>
                <a:gd name="T8" fmla="*/ 1 w 186"/>
                <a:gd name="T9" fmla="*/ 2 h 179"/>
                <a:gd name="T10" fmla="*/ 1 w 186"/>
                <a:gd name="T11" fmla="*/ 2 h 179"/>
                <a:gd name="T12" fmla="*/ 1 w 186"/>
                <a:gd name="T13" fmla="*/ 2 h 179"/>
                <a:gd name="T14" fmla="*/ 1 w 186"/>
                <a:gd name="T15" fmla="*/ 2 h 179"/>
                <a:gd name="T16" fmla="*/ 2 w 186"/>
                <a:gd name="T17" fmla="*/ 2 h 179"/>
                <a:gd name="T18" fmla="*/ 2 w 186"/>
                <a:gd name="T19" fmla="*/ 2 h 179"/>
                <a:gd name="T20" fmla="*/ 1 w 186"/>
                <a:gd name="T21" fmla="*/ 1 h 179"/>
                <a:gd name="T22" fmla="*/ 1 w 186"/>
                <a:gd name="T23" fmla="*/ 1 h 179"/>
                <a:gd name="T24" fmla="*/ 1 w 186"/>
                <a:gd name="T25" fmla="*/ 1 h 179"/>
                <a:gd name="T26" fmla="*/ 1 w 186"/>
                <a:gd name="T27" fmla="*/ 1 h 179"/>
                <a:gd name="T28" fmla="*/ 1 w 186"/>
                <a:gd name="T29" fmla="*/ 1 h 179"/>
                <a:gd name="T30" fmla="*/ 1 w 186"/>
                <a:gd name="T31" fmla="*/ 1 h 179"/>
                <a:gd name="T32" fmla="*/ 1 w 186"/>
                <a:gd name="T33" fmla="*/ 1 h 179"/>
                <a:gd name="T34" fmla="*/ 1 w 186"/>
                <a:gd name="T35" fmla="*/ 1 h 179"/>
                <a:gd name="T36" fmla="*/ 1 w 186"/>
                <a:gd name="T37" fmla="*/ 1 h 179"/>
                <a:gd name="T38" fmla="*/ 1 w 186"/>
                <a:gd name="T39" fmla="*/ 1 h 179"/>
                <a:gd name="T40" fmla="*/ 1 w 186"/>
                <a:gd name="T41" fmla="*/ 1 h 179"/>
                <a:gd name="T42" fmla="*/ 1 w 186"/>
                <a:gd name="T43" fmla="*/ 1 h 179"/>
                <a:gd name="T44" fmla="*/ 1 w 186"/>
                <a:gd name="T45" fmla="*/ 1 h 179"/>
                <a:gd name="T46" fmla="*/ 1 w 186"/>
                <a:gd name="T47" fmla="*/ 1 h 179"/>
                <a:gd name="T48" fmla="*/ 1 w 186"/>
                <a:gd name="T49" fmla="*/ 1 h 179"/>
                <a:gd name="T50" fmla="*/ 1 w 186"/>
                <a:gd name="T51" fmla="*/ 1 h 179"/>
                <a:gd name="T52" fmla="*/ 1 w 186"/>
                <a:gd name="T53" fmla="*/ 1 h 179"/>
                <a:gd name="T54" fmla="*/ 1 w 186"/>
                <a:gd name="T55" fmla="*/ 1 h 179"/>
                <a:gd name="T56" fmla="*/ 1 w 186"/>
                <a:gd name="T57" fmla="*/ 0 h 179"/>
                <a:gd name="T58" fmla="*/ 1 w 186"/>
                <a:gd name="T59" fmla="*/ 1 h 179"/>
                <a:gd name="T60" fmla="*/ 1 w 186"/>
                <a:gd name="T61" fmla="*/ 1 h 179"/>
                <a:gd name="T62" fmla="*/ 1 w 186"/>
                <a:gd name="T63" fmla="*/ 1 h 179"/>
                <a:gd name="T64" fmla="*/ 1 w 186"/>
                <a:gd name="T65" fmla="*/ 1 h 179"/>
                <a:gd name="T66" fmla="*/ 1 w 186"/>
                <a:gd name="T67" fmla="*/ 1 h 179"/>
                <a:gd name="T68" fmla="*/ 1 w 186"/>
                <a:gd name="T69" fmla="*/ 1 h 179"/>
                <a:gd name="T70" fmla="*/ 1 w 186"/>
                <a:gd name="T71" fmla="*/ 1 h 179"/>
                <a:gd name="T72" fmla="*/ 1 w 186"/>
                <a:gd name="T73" fmla="*/ 1 h 179"/>
                <a:gd name="T74" fmla="*/ 1 w 186"/>
                <a:gd name="T75" fmla="*/ 1 h 179"/>
                <a:gd name="T76" fmla="*/ 2 w 186"/>
                <a:gd name="T77" fmla="*/ 1 h 179"/>
                <a:gd name="T78" fmla="*/ 2 w 186"/>
                <a:gd name="T79" fmla="*/ 1 h 179"/>
                <a:gd name="T80" fmla="*/ 2 w 186"/>
                <a:gd name="T81" fmla="*/ 1 h 179"/>
                <a:gd name="T82" fmla="*/ 2 w 186"/>
                <a:gd name="T83" fmla="*/ 1 h 179"/>
                <a:gd name="T84" fmla="*/ 2 w 186"/>
                <a:gd name="T85" fmla="*/ 2 h 179"/>
                <a:gd name="T86" fmla="*/ 2 w 186"/>
                <a:gd name="T87" fmla="*/ 1 h 179"/>
                <a:gd name="T88" fmla="*/ 2 w 186"/>
                <a:gd name="T89" fmla="*/ 1 h 179"/>
                <a:gd name="T90" fmla="*/ 2 w 186"/>
                <a:gd name="T91" fmla="*/ 2 h 179"/>
                <a:gd name="T92" fmla="*/ 2 w 186"/>
                <a:gd name="T93" fmla="*/ 2 h 179"/>
                <a:gd name="T94" fmla="*/ 2 w 186"/>
                <a:gd name="T95" fmla="*/ 2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6" name="Freeform 301">
              <a:extLst>
                <a:ext uri="{FF2B5EF4-FFF2-40B4-BE49-F238E27FC236}">
                  <a16:creationId xmlns:a16="http://schemas.microsoft.com/office/drawing/2014/main" xmlns="" id="{F8E7F818-D0FC-4BEF-8293-54EBBFBE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1 w 150"/>
                <a:gd name="T1" fmla="*/ 2 h 200"/>
                <a:gd name="T2" fmla="*/ 1 w 150"/>
                <a:gd name="T3" fmla="*/ 2 h 200"/>
                <a:gd name="T4" fmla="*/ 1 w 150"/>
                <a:gd name="T5" fmla="*/ 2 h 200"/>
                <a:gd name="T6" fmla="*/ 0 w 150"/>
                <a:gd name="T7" fmla="*/ 2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2 h 200"/>
                <a:gd name="T14" fmla="*/ 1 w 150"/>
                <a:gd name="T15" fmla="*/ 2 h 200"/>
                <a:gd name="T16" fmla="*/ 1 w 150"/>
                <a:gd name="T17" fmla="*/ 2 h 200"/>
                <a:gd name="T18" fmla="*/ 1 w 150"/>
                <a:gd name="T19" fmla="*/ 2 h 200"/>
                <a:gd name="T20" fmla="*/ 1 w 150"/>
                <a:gd name="T21" fmla="*/ 2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2 h 200"/>
                <a:gd name="T32" fmla="*/ 1 w 150"/>
                <a:gd name="T33" fmla="*/ 2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2 w 150"/>
                <a:gd name="T57" fmla="*/ 1 h 200"/>
                <a:gd name="T58" fmla="*/ 2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2 w 150"/>
                <a:gd name="T73" fmla="*/ 1 h 200"/>
                <a:gd name="T74" fmla="*/ 2 w 150"/>
                <a:gd name="T75" fmla="*/ 1 h 200"/>
                <a:gd name="T76" fmla="*/ 2 w 150"/>
                <a:gd name="T77" fmla="*/ 1 h 200"/>
                <a:gd name="T78" fmla="*/ 2 w 150"/>
                <a:gd name="T79" fmla="*/ 1 h 200"/>
                <a:gd name="T80" fmla="*/ 2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2 h 200"/>
                <a:gd name="T92" fmla="*/ 1 w 150"/>
                <a:gd name="T93" fmla="*/ 2 h 200"/>
                <a:gd name="T94" fmla="*/ 1 w 150"/>
                <a:gd name="T95" fmla="*/ 2 h 200"/>
                <a:gd name="T96" fmla="*/ 1 w 150"/>
                <a:gd name="T97" fmla="*/ 2 h 200"/>
                <a:gd name="T98" fmla="*/ 1 w 150"/>
                <a:gd name="T99" fmla="*/ 2 h 200"/>
                <a:gd name="T100" fmla="*/ 1 w 150"/>
                <a:gd name="T101" fmla="*/ 2 h 200"/>
                <a:gd name="T102" fmla="*/ 2 w 150"/>
                <a:gd name="T103" fmla="*/ 2 h 200"/>
                <a:gd name="T104" fmla="*/ 1 w 150"/>
                <a:gd name="T105" fmla="*/ 2 h 200"/>
                <a:gd name="T106" fmla="*/ 1 w 150"/>
                <a:gd name="T107" fmla="*/ 2 h 200"/>
                <a:gd name="T108" fmla="*/ 1 w 150"/>
                <a:gd name="T109" fmla="*/ 2 h 200"/>
                <a:gd name="T110" fmla="*/ 1 w 150"/>
                <a:gd name="T111" fmla="*/ 2 h 200"/>
                <a:gd name="T112" fmla="*/ 1 w 150"/>
                <a:gd name="T113" fmla="*/ 2 h 200"/>
                <a:gd name="T114" fmla="*/ 1 w 150"/>
                <a:gd name="T115" fmla="*/ 2 h 200"/>
                <a:gd name="T116" fmla="*/ 1 w 150"/>
                <a:gd name="T117" fmla="*/ 2 h 200"/>
                <a:gd name="T118" fmla="*/ 1 w 150"/>
                <a:gd name="T119" fmla="*/ 2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7" name="Freeform 302">
              <a:extLst>
                <a:ext uri="{FF2B5EF4-FFF2-40B4-BE49-F238E27FC236}">
                  <a16:creationId xmlns:a16="http://schemas.microsoft.com/office/drawing/2014/main" xmlns="" id="{22C13316-B336-4457-8966-9BCDD1211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1 h 110"/>
                <a:gd name="T2" fmla="*/ 1 w 237"/>
                <a:gd name="T3" fmla="*/ 1 h 110"/>
                <a:gd name="T4" fmla="*/ 1 w 237"/>
                <a:gd name="T5" fmla="*/ 1 h 110"/>
                <a:gd name="T6" fmla="*/ 1 w 237"/>
                <a:gd name="T7" fmla="*/ 1 h 110"/>
                <a:gd name="T8" fmla="*/ 1 w 237"/>
                <a:gd name="T9" fmla="*/ 1 h 110"/>
                <a:gd name="T10" fmla="*/ 1 w 237"/>
                <a:gd name="T11" fmla="*/ 1 h 110"/>
                <a:gd name="T12" fmla="*/ 1 w 237"/>
                <a:gd name="T13" fmla="*/ 1 h 110"/>
                <a:gd name="T14" fmla="*/ 1 w 237"/>
                <a:gd name="T15" fmla="*/ 1 h 110"/>
                <a:gd name="T16" fmla="*/ 1 w 237"/>
                <a:gd name="T17" fmla="*/ 1 h 110"/>
                <a:gd name="T18" fmla="*/ 1 w 237"/>
                <a:gd name="T19" fmla="*/ 1 h 110"/>
                <a:gd name="T20" fmla="*/ 1 w 237"/>
                <a:gd name="T21" fmla="*/ 1 h 110"/>
                <a:gd name="T22" fmla="*/ 1 w 237"/>
                <a:gd name="T23" fmla="*/ 1 h 110"/>
                <a:gd name="T24" fmla="*/ 1 w 237"/>
                <a:gd name="T25" fmla="*/ 1 h 110"/>
                <a:gd name="T26" fmla="*/ 1 w 237"/>
                <a:gd name="T27" fmla="*/ 1 h 110"/>
                <a:gd name="T28" fmla="*/ 1 w 237"/>
                <a:gd name="T29" fmla="*/ 1 h 110"/>
                <a:gd name="T30" fmla="*/ 1 w 237"/>
                <a:gd name="T31" fmla="*/ 1 h 110"/>
                <a:gd name="T32" fmla="*/ 1 w 237"/>
                <a:gd name="T33" fmla="*/ 1 h 110"/>
                <a:gd name="T34" fmla="*/ 2 w 237"/>
                <a:gd name="T35" fmla="*/ 1 h 110"/>
                <a:gd name="T36" fmla="*/ 2 w 237"/>
                <a:gd name="T37" fmla="*/ 1 h 110"/>
                <a:gd name="T38" fmla="*/ 2 w 237"/>
                <a:gd name="T39" fmla="*/ 1 h 110"/>
                <a:gd name="T40" fmla="*/ 2 w 237"/>
                <a:gd name="T41" fmla="*/ 1 h 110"/>
                <a:gd name="T42" fmla="*/ 2 w 237"/>
                <a:gd name="T43" fmla="*/ 1 h 110"/>
                <a:gd name="T44" fmla="*/ 2 w 237"/>
                <a:gd name="T45" fmla="*/ 1 h 110"/>
                <a:gd name="T46" fmla="*/ 2 w 237"/>
                <a:gd name="T47" fmla="*/ 1 h 110"/>
                <a:gd name="T48" fmla="*/ 2 w 237"/>
                <a:gd name="T49" fmla="*/ 1 h 110"/>
                <a:gd name="T50" fmla="*/ 2 w 237"/>
                <a:gd name="T51" fmla="*/ 1 h 110"/>
                <a:gd name="T52" fmla="*/ 2 w 237"/>
                <a:gd name="T53" fmla="*/ 1 h 110"/>
                <a:gd name="T54" fmla="*/ 2 w 237"/>
                <a:gd name="T55" fmla="*/ 1 h 110"/>
                <a:gd name="T56" fmla="*/ 2 w 237"/>
                <a:gd name="T57" fmla="*/ 1 h 110"/>
                <a:gd name="T58" fmla="*/ 2 w 237"/>
                <a:gd name="T59" fmla="*/ 1 h 110"/>
                <a:gd name="T60" fmla="*/ 2 w 237"/>
                <a:gd name="T61" fmla="*/ 1 h 110"/>
                <a:gd name="T62" fmla="*/ 2 w 237"/>
                <a:gd name="T63" fmla="*/ 1 h 110"/>
                <a:gd name="T64" fmla="*/ 2 w 237"/>
                <a:gd name="T65" fmla="*/ 1 h 110"/>
                <a:gd name="T66" fmla="*/ 2 w 237"/>
                <a:gd name="T67" fmla="*/ 1 h 110"/>
                <a:gd name="T68" fmla="*/ 2 w 237"/>
                <a:gd name="T69" fmla="*/ 1 h 110"/>
                <a:gd name="T70" fmla="*/ 2 w 237"/>
                <a:gd name="T71" fmla="*/ 1 h 110"/>
                <a:gd name="T72" fmla="*/ 2 w 237"/>
                <a:gd name="T73" fmla="*/ 1 h 110"/>
                <a:gd name="T74" fmla="*/ 2 w 237"/>
                <a:gd name="T75" fmla="*/ 1 h 110"/>
                <a:gd name="T76" fmla="*/ 2 w 237"/>
                <a:gd name="T77" fmla="*/ 1 h 110"/>
                <a:gd name="T78" fmla="*/ 2 w 237"/>
                <a:gd name="T79" fmla="*/ 1 h 110"/>
                <a:gd name="T80" fmla="*/ 2 w 237"/>
                <a:gd name="T81" fmla="*/ 1 h 110"/>
                <a:gd name="T82" fmla="*/ 2 w 237"/>
                <a:gd name="T83" fmla="*/ 1 h 110"/>
                <a:gd name="T84" fmla="*/ 2 w 237"/>
                <a:gd name="T85" fmla="*/ 1 h 110"/>
                <a:gd name="T86" fmla="*/ 2 w 237"/>
                <a:gd name="T87" fmla="*/ 1 h 110"/>
                <a:gd name="T88" fmla="*/ 2 w 237"/>
                <a:gd name="T89" fmla="*/ 1 h 110"/>
                <a:gd name="T90" fmla="*/ 2 w 237"/>
                <a:gd name="T91" fmla="*/ 1 h 110"/>
                <a:gd name="T92" fmla="*/ 2 w 237"/>
                <a:gd name="T93" fmla="*/ 1 h 110"/>
                <a:gd name="T94" fmla="*/ 1 w 237"/>
                <a:gd name="T95" fmla="*/ 1 h 110"/>
                <a:gd name="T96" fmla="*/ 1 w 237"/>
                <a:gd name="T97" fmla="*/ 1 h 110"/>
                <a:gd name="T98" fmla="*/ 1 w 237"/>
                <a:gd name="T99" fmla="*/ 1 h 110"/>
                <a:gd name="T100" fmla="*/ 1 w 237"/>
                <a:gd name="T101" fmla="*/ 1 h 110"/>
                <a:gd name="T102" fmla="*/ 1 w 237"/>
                <a:gd name="T103" fmla="*/ 1 h 110"/>
                <a:gd name="T104" fmla="*/ 1 w 237"/>
                <a:gd name="T105" fmla="*/ 1 h 110"/>
                <a:gd name="T106" fmla="*/ 1 w 237"/>
                <a:gd name="T107" fmla="*/ 0 h 110"/>
                <a:gd name="T108" fmla="*/ 1 w 237"/>
                <a:gd name="T109" fmla="*/ 1 h 110"/>
                <a:gd name="T110" fmla="*/ 1 w 237"/>
                <a:gd name="T111" fmla="*/ 1 h 110"/>
                <a:gd name="T112" fmla="*/ 1 w 237"/>
                <a:gd name="T113" fmla="*/ 1 h 110"/>
                <a:gd name="T114" fmla="*/ 1 w 237"/>
                <a:gd name="T115" fmla="*/ 1 h 110"/>
                <a:gd name="T116" fmla="*/ 1 w 237"/>
                <a:gd name="T117" fmla="*/ 1 h 110"/>
                <a:gd name="T118" fmla="*/ 1 w 237"/>
                <a:gd name="T119" fmla="*/ 1 h 110"/>
                <a:gd name="T120" fmla="*/ 1 w 237"/>
                <a:gd name="T121" fmla="*/ 1 h 110"/>
                <a:gd name="T122" fmla="*/ 1 w 237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8" name="Freeform 303">
              <a:extLst>
                <a:ext uri="{FF2B5EF4-FFF2-40B4-BE49-F238E27FC236}">
                  <a16:creationId xmlns:a16="http://schemas.microsoft.com/office/drawing/2014/main" xmlns="" id="{7F339CEE-9F09-456B-835E-B198F554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1 w 194"/>
                <a:gd name="T1" fmla="*/ 1 h 222"/>
                <a:gd name="T2" fmla="*/ 1 w 194"/>
                <a:gd name="T3" fmla="*/ 1 h 222"/>
                <a:gd name="T4" fmla="*/ 1 w 194"/>
                <a:gd name="T5" fmla="*/ 1 h 222"/>
                <a:gd name="T6" fmla="*/ 1 w 194"/>
                <a:gd name="T7" fmla="*/ 1 h 222"/>
                <a:gd name="T8" fmla="*/ 1 w 194"/>
                <a:gd name="T9" fmla="*/ 1 h 222"/>
                <a:gd name="T10" fmla="*/ 1 w 194"/>
                <a:gd name="T11" fmla="*/ 1 h 222"/>
                <a:gd name="T12" fmla="*/ 1 w 194"/>
                <a:gd name="T13" fmla="*/ 1 h 222"/>
                <a:gd name="T14" fmla="*/ 1 w 194"/>
                <a:gd name="T15" fmla="*/ 1 h 222"/>
                <a:gd name="T16" fmla="*/ 1 w 194"/>
                <a:gd name="T17" fmla="*/ 1 h 222"/>
                <a:gd name="T18" fmla="*/ 1 w 194"/>
                <a:gd name="T19" fmla="*/ 1 h 222"/>
                <a:gd name="T20" fmla="*/ 1 w 194"/>
                <a:gd name="T21" fmla="*/ 1 h 222"/>
                <a:gd name="T22" fmla="*/ 1 w 194"/>
                <a:gd name="T23" fmla="*/ 2 h 222"/>
                <a:gd name="T24" fmla="*/ 1 w 194"/>
                <a:gd name="T25" fmla="*/ 2 h 222"/>
                <a:gd name="T26" fmla="*/ 1 w 194"/>
                <a:gd name="T27" fmla="*/ 1 h 222"/>
                <a:gd name="T28" fmla="*/ 1 w 194"/>
                <a:gd name="T29" fmla="*/ 1 h 222"/>
                <a:gd name="T30" fmla="*/ 2 w 194"/>
                <a:gd name="T31" fmla="*/ 2 h 222"/>
                <a:gd name="T32" fmla="*/ 2 w 194"/>
                <a:gd name="T33" fmla="*/ 2 h 222"/>
                <a:gd name="T34" fmla="*/ 2 w 194"/>
                <a:gd name="T35" fmla="*/ 2 h 222"/>
                <a:gd name="T36" fmla="*/ 2 w 194"/>
                <a:gd name="T37" fmla="*/ 2 h 222"/>
                <a:gd name="T38" fmla="*/ 2 w 194"/>
                <a:gd name="T39" fmla="*/ 2 h 222"/>
                <a:gd name="T40" fmla="*/ 2 w 194"/>
                <a:gd name="T41" fmla="*/ 2 h 222"/>
                <a:gd name="T42" fmla="*/ 2 w 194"/>
                <a:gd name="T43" fmla="*/ 2 h 222"/>
                <a:gd name="T44" fmla="*/ 2 w 194"/>
                <a:gd name="T45" fmla="*/ 2 h 222"/>
                <a:gd name="T46" fmla="*/ 1 w 194"/>
                <a:gd name="T47" fmla="*/ 1 h 222"/>
                <a:gd name="T48" fmla="*/ 1 w 194"/>
                <a:gd name="T49" fmla="*/ 1 h 222"/>
                <a:gd name="T50" fmla="*/ 2 w 194"/>
                <a:gd name="T51" fmla="*/ 1 h 222"/>
                <a:gd name="T52" fmla="*/ 2 w 194"/>
                <a:gd name="T53" fmla="*/ 1 h 222"/>
                <a:gd name="T54" fmla="*/ 2 w 194"/>
                <a:gd name="T55" fmla="*/ 1 h 222"/>
                <a:gd name="T56" fmla="*/ 2 w 194"/>
                <a:gd name="T57" fmla="*/ 1 h 222"/>
                <a:gd name="T58" fmla="*/ 2 w 194"/>
                <a:gd name="T59" fmla="*/ 1 h 222"/>
                <a:gd name="T60" fmla="*/ 2 w 194"/>
                <a:gd name="T61" fmla="*/ 1 h 222"/>
                <a:gd name="T62" fmla="*/ 2 w 194"/>
                <a:gd name="T63" fmla="*/ 1 h 222"/>
                <a:gd name="T64" fmla="*/ 2 w 194"/>
                <a:gd name="T65" fmla="*/ 1 h 222"/>
                <a:gd name="T66" fmla="*/ 1 w 194"/>
                <a:gd name="T67" fmla="*/ 1 h 222"/>
                <a:gd name="T68" fmla="*/ 1 w 194"/>
                <a:gd name="T69" fmla="*/ 1 h 222"/>
                <a:gd name="T70" fmla="*/ 1 w 194"/>
                <a:gd name="T71" fmla="*/ 1 h 222"/>
                <a:gd name="T72" fmla="*/ 1 w 194"/>
                <a:gd name="T73" fmla="*/ 1 h 222"/>
                <a:gd name="T74" fmla="*/ 1 w 194"/>
                <a:gd name="T75" fmla="*/ 1 h 222"/>
                <a:gd name="T76" fmla="*/ 1 w 194"/>
                <a:gd name="T77" fmla="*/ 1 h 222"/>
                <a:gd name="T78" fmla="*/ 1 w 194"/>
                <a:gd name="T79" fmla="*/ 1 h 222"/>
                <a:gd name="T80" fmla="*/ 1 w 194"/>
                <a:gd name="T81" fmla="*/ 1 h 222"/>
                <a:gd name="T82" fmla="*/ 1 w 194"/>
                <a:gd name="T83" fmla="*/ 1 h 222"/>
                <a:gd name="T84" fmla="*/ 1 w 194"/>
                <a:gd name="T85" fmla="*/ 1 h 222"/>
                <a:gd name="T86" fmla="*/ 1 w 194"/>
                <a:gd name="T87" fmla="*/ 1 h 222"/>
                <a:gd name="T88" fmla="*/ 1 w 194"/>
                <a:gd name="T89" fmla="*/ 1 h 222"/>
                <a:gd name="T90" fmla="*/ 1 w 194"/>
                <a:gd name="T91" fmla="*/ 1 h 222"/>
                <a:gd name="T92" fmla="*/ 1 w 194"/>
                <a:gd name="T93" fmla="*/ 1 h 222"/>
                <a:gd name="T94" fmla="*/ 1 w 194"/>
                <a:gd name="T95" fmla="*/ 1 h 222"/>
                <a:gd name="T96" fmla="*/ 1 w 194"/>
                <a:gd name="T97" fmla="*/ 1 h 222"/>
                <a:gd name="T98" fmla="*/ 1 w 194"/>
                <a:gd name="T99" fmla="*/ 1 h 222"/>
                <a:gd name="T100" fmla="*/ 1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9" name="Freeform 304">
              <a:extLst>
                <a:ext uri="{FF2B5EF4-FFF2-40B4-BE49-F238E27FC236}">
                  <a16:creationId xmlns:a16="http://schemas.microsoft.com/office/drawing/2014/main" xmlns="" id="{67DEB541-F566-4BFA-8F7B-606A73F83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2 h 255"/>
                <a:gd name="T24" fmla="*/ 0 w 147"/>
                <a:gd name="T25" fmla="*/ 2 h 255"/>
                <a:gd name="T26" fmla="*/ 0 w 147"/>
                <a:gd name="T27" fmla="*/ 2 h 255"/>
                <a:gd name="T28" fmla="*/ 0 w 147"/>
                <a:gd name="T29" fmla="*/ 2 h 255"/>
                <a:gd name="T30" fmla="*/ 0 w 147"/>
                <a:gd name="T31" fmla="*/ 1 h 255"/>
                <a:gd name="T32" fmla="*/ 0 w 147"/>
                <a:gd name="T33" fmla="*/ 2 h 255"/>
                <a:gd name="T34" fmla="*/ 0 w 147"/>
                <a:gd name="T35" fmla="*/ 2 h 255"/>
                <a:gd name="T36" fmla="*/ 0 w 147"/>
                <a:gd name="T37" fmla="*/ 2 h 255"/>
                <a:gd name="T38" fmla="*/ 0 w 147"/>
                <a:gd name="T39" fmla="*/ 2 h 255"/>
                <a:gd name="T40" fmla="*/ 0 w 147"/>
                <a:gd name="T41" fmla="*/ 2 h 255"/>
                <a:gd name="T42" fmla="*/ 0 w 147"/>
                <a:gd name="T43" fmla="*/ 2 h 255"/>
                <a:gd name="T44" fmla="*/ 0 w 147"/>
                <a:gd name="T45" fmla="*/ 2 h 255"/>
                <a:gd name="T46" fmla="*/ 0 w 147"/>
                <a:gd name="T47" fmla="*/ 2 h 255"/>
                <a:gd name="T48" fmla="*/ 0 w 147"/>
                <a:gd name="T49" fmla="*/ 2 h 255"/>
                <a:gd name="T50" fmla="*/ 0 w 147"/>
                <a:gd name="T51" fmla="*/ 2 h 255"/>
                <a:gd name="T52" fmla="*/ 0 w 147"/>
                <a:gd name="T53" fmla="*/ 2 h 255"/>
                <a:gd name="T54" fmla="*/ 0 w 147"/>
                <a:gd name="T55" fmla="*/ 2 h 255"/>
                <a:gd name="T56" fmla="*/ 0 w 147"/>
                <a:gd name="T57" fmla="*/ 2 h 255"/>
                <a:gd name="T58" fmla="*/ 0 w 147"/>
                <a:gd name="T59" fmla="*/ 2 h 255"/>
                <a:gd name="T60" fmla="*/ 0 w 147"/>
                <a:gd name="T61" fmla="*/ 2 h 255"/>
                <a:gd name="T62" fmla="*/ 0 w 147"/>
                <a:gd name="T63" fmla="*/ 2 h 255"/>
                <a:gd name="T64" fmla="*/ 0 w 147"/>
                <a:gd name="T65" fmla="*/ 2 h 255"/>
                <a:gd name="T66" fmla="*/ 0 w 147"/>
                <a:gd name="T67" fmla="*/ 2 h 255"/>
                <a:gd name="T68" fmla="*/ 0 w 147"/>
                <a:gd name="T69" fmla="*/ 2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1 w 147"/>
                <a:gd name="T77" fmla="*/ 2 h 255"/>
                <a:gd name="T78" fmla="*/ 1 w 147"/>
                <a:gd name="T79" fmla="*/ 2 h 255"/>
                <a:gd name="T80" fmla="*/ 1 w 147"/>
                <a:gd name="T81" fmla="*/ 2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1 w 147"/>
                <a:gd name="T91" fmla="*/ 1 h 255"/>
                <a:gd name="T92" fmla="*/ 1 w 147"/>
                <a:gd name="T93" fmla="*/ 1 h 255"/>
                <a:gd name="T94" fmla="*/ 1 w 147"/>
                <a:gd name="T95" fmla="*/ 1 h 255"/>
                <a:gd name="T96" fmla="*/ 1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0" name="Freeform 305">
              <a:extLst>
                <a:ext uri="{FF2B5EF4-FFF2-40B4-BE49-F238E27FC236}">
                  <a16:creationId xmlns:a16="http://schemas.microsoft.com/office/drawing/2014/main" xmlns="" id="{A8927D54-3D73-4E58-BDEA-8A7003F71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2 w 234"/>
                <a:gd name="T1" fmla="*/ 1 h 131"/>
                <a:gd name="T2" fmla="*/ 2 w 234"/>
                <a:gd name="T3" fmla="*/ 1 h 131"/>
                <a:gd name="T4" fmla="*/ 2 w 234"/>
                <a:gd name="T5" fmla="*/ 1 h 131"/>
                <a:gd name="T6" fmla="*/ 2 w 234"/>
                <a:gd name="T7" fmla="*/ 1 h 131"/>
                <a:gd name="T8" fmla="*/ 2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2 h 131"/>
                <a:gd name="T74" fmla="*/ 1 w 234"/>
                <a:gd name="T75" fmla="*/ 2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2 w 234"/>
                <a:gd name="T85" fmla="*/ 1 h 131"/>
                <a:gd name="T86" fmla="*/ 2 w 234"/>
                <a:gd name="T87" fmla="*/ 1 h 131"/>
                <a:gd name="T88" fmla="*/ 2 w 234"/>
                <a:gd name="T89" fmla="*/ 1 h 131"/>
                <a:gd name="T90" fmla="*/ 2 w 234"/>
                <a:gd name="T91" fmla="*/ 1 h 131"/>
                <a:gd name="T92" fmla="*/ 2 w 234"/>
                <a:gd name="T93" fmla="*/ 1 h 131"/>
                <a:gd name="T94" fmla="*/ 2 w 234"/>
                <a:gd name="T95" fmla="*/ 1 h 131"/>
                <a:gd name="T96" fmla="*/ 2 w 234"/>
                <a:gd name="T97" fmla="*/ 1 h 131"/>
                <a:gd name="T98" fmla="*/ 2 w 234"/>
                <a:gd name="T99" fmla="*/ 1 h 131"/>
                <a:gd name="T100" fmla="*/ 2 w 234"/>
                <a:gd name="T101" fmla="*/ 1 h 131"/>
                <a:gd name="T102" fmla="*/ 2 w 234"/>
                <a:gd name="T103" fmla="*/ 1 h 131"/>
                <a:gd name="T104" fmla="*/ 2 w 234"/>
                <a:gd name="T105" fmla="*/ 1 h 131"/>
                <a:gd name="T106" fmla="*/ 2 w 234"/>
                <a:gd name="T107" fmla="*/ 1 h 131"/>
                <a:gd name="T108" fmla="*/ 2 w 234"/>
                <a:gd name="T109" fmla="*/ 0 h 131"/>
                <a:gd name="T110" fmla="*/ 2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1" name="Freeform 306">
              <a:extLst>
                <a:ext uri="{FF2B5EF4-FFF2-40B4-BE49-F238E27FC236}">
                  <a16:creationId xmlns:a16="http://schemas.microsoft.com/office/drawing/2014/main" xmlns="" id="{35BF0CCC-5A8F-435B-BFFF-B6F58F884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2" name="Freeform 307">
              <a:extLst>
                <a:ext uri="{FF2B5EF4-FFF2-40B4-BE49-F238E27FC236}">
                  <a16:creationId xmlns:a16="http://schemas.microsoft.com/office/drawing/2014/main" xmlns="" id="{F5942847-8180-4B94-B983-0FA265A59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3" name="Freeform 308">
              <a:extLst>
                <a:ext uri="{FF2B5EF4-FFF2-40B4-BE49-F238E27FC236}">
                  <a16:creationId xmlns:a16="http://schemas.microsoft.com/office/drawing/2014/main" xmlns="" id="{9C41744F-955A-408A-8F09-BF073B5E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4" name="Freeform 309">
              <a:extLst>
                <a:ext uri="{FF2B5EF4-FFF2-40B4-BE49-F238E27FC236}">
                  <a16:creationId xmlns:a16="http://schemas.microsoft.com/office/drawing/2014/main" xmlns="" id="{F4C9C427-9CFE-4305-BD02-1AFB2BA1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1 w 26"/>
                <a:gd name="T1" fmla="*/ 0 h 25"/>
                <a:gd name="T2" fmla="*/ 1 w 26"/>
                <a:gd name="T3" fmla="*/ 1 h 25"/>
                <a:gd name="T4" fmla="*/ 1 w 26"/>
                <a:gd name="T5" fmla="*/ 1 h 25"/>
                <a:gd name="T6" fmla="*/ 1 w 26"/>
                <a:gd name="T7" fmla="*/ 1 h 25"/>
                <a:gd name="T8" fmla="*/ 1 w 26"/>
                <a:gd name="T9" fmla="*/ 1 h 25"/>
                <a:gd name="T10" fmla="*/ 1 w 26"/>
                <a:gd name="T11" fmla="*/ 1 h 25"/>
                <a:gd name="T12" fmla="*/ 1 w 26"/>
                <a:gd name="T13" fmla="*/ 1 h 25"/>
                <a:gd name="T14" fmla="*/ 1 w 26"/>
                <a:gd name="T15" fmla="*/ 1 h 25"/>
                <a:gd name="T16" fmla="*/ 1 w 26"/>
                <a:gd name="T17" fmla="*/ 1 h 25"/>
                <a:gd name="T18" fmla="*/ 1 w 26"/>
                <a:gd name="T19" fmla="*/ 1 h 25"/>
                <a:gd name="T20" fmla="*/ 1 w 26"/>
                <a:gd name="T21" fmla="*/ 1 h 25"/>
                <a:gd name="T22" fmla="*/ 1 w 26"/>
                <a:gd name="T23" fmla="*/ 1 h 25"/>
                <a:gd name="T24" fmla="*/ 0 w 26"/>
                <a:gd name="T25" fmla="*/ 1 h 25"/>
                <a:gd name="T26" fmla="*/ 1 w 26"/>
                <a:gd name="T27" fmla="*/ 1 h 25"/>
                <a:gd name="T28" fmla="*/ 1 w 26"/>
                <a:gd name="T29" fmla="*/ 1 h 25"/>
                <a:gd name="T30" fmla="*/ 1 w 26"/>
                <a:gd name="T31" fmla="*/ 1 h 25"/>
                <a:gd name="T32" fmla="*/ 1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5" name="Freeform 310">
              <a:extLst>
                <a:ext uri="{FF2B5EF4-FFF2-40B4-BE49-F238E27FC236}">
                  <a16:creationId xmlns:a16="http://schemas.microsoft.com/office/drawing/2014/main" xmlns="" id="{F0D7CBA6-ED06-4BE3-A90A-243D203B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1 h 26"/>
                <a:gd name="T2" fmla="*/ 0 w 27"/>
                <a:gd name="T3" fmla="*/ 1 h 26"/>
                <a:gd name="T4" fmla="*/ 0 w 27"/>
                <a:gd name="T5" fmla="*/ 1 h 26"/>
                <a:gd name="T6" fmla="*/ 0 w 27"/>
                <a:gd name="T7" fmla="*/ 1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1 h 26"/>
                <a:gd name="T14" fmla="*/ 0 w 27"/>
                <a:gd name="T15" fmla="*/ 1 h 26"/>
                <a:gd name="T16" fmla="*/ 0 w 27"/>
                <a:gd name="T17" fmla="*/ 1 h 26"/>
                <a:gd name="T18" fmla="*/ 0 w 27"/>
                <a:gd name="T19" fmla="*/ 1 h 26"/>
                <a:gd name="T20" fmla="*/ 0 w 27"/>
                <a:gd name="T21" fmla="*/ 1 h 26"/>
                <a:gd name="T22" fmla="*/ 0 w 27"/>
                <a:gd name="T23" fmla="*/ 1 h 26"/>
                <a:gd name="T24" fmla="*/ 0 w 27"/>
                <a:gd name="T25" fmla="*/ 1 h 26"/>
                <a:gd name="T26" fmla="*/ 0 w 27"/>
                <a:gd name="T27" fmla="*/ 1 h 26"/>
                <a:gd name="T28" fmla="*/ 0 w 27"/>
                <a:gd name="T29" fmla="*/ 1 h 26"/>
                <a:gd name="T30" fmla="*/ 0 w 27"/>
                <a:gd name="T31" fmla="*/ 1 h 26"/>
                <a:gd name="T32" fmla="*/ 0 w 27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6" name="Freeform 311">
              <a:extLst>
                <a:ext uri="{FF2B5EF4-FFF2-40B4-BE49-F238E27FC236}">
                  <a16:creationId xmlns:a16="http://schemas.microsoft.com/office/drawing/2014/main" xmlns="" id="{CBE24C3A-B951-42AB-9844-5CF7A2B9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1 h 22"/>
                <a:gd name="T2" fmla="*/ 0 w 23"/>
                <a:gd name="T3" fmla="*/ 1 h 22"/>
                <a:gd name="T4" fmla="*/ 0 w 23"/>
                <a:gd name="T5" fmla="*/ 1 h 22"/>
                <a:gd name="T6" fmla="*/ 0 w 23"/>
                <a:gd name="T7" fmla="*/ 1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1 h 22"/>
                <a:gd name="T14" fmla="*/ 0 w 23"/>
                <a:gd name="T15" fmla="*/ 1 h 22"/>
                <a:gd name="T16" fmla="*/ 0 w 23"/>
                <a:gd name="T17" fmla="*/ 1 h 22"/>
                <a:gd name="T18" fmla="*/ 0 w 23"/>
                <a:gd name="T19" fmla="*/ 1 h 22"/>
                <a:gd name="T20" fmla="*/ 0 w 23"/>
                <a:gd name="T21" fmla="*/ 1 h 22"/>
                <a:gd name="T22" fmla="*/ 0 w 23"/>
                <a:gd name="T23" fmla="*/ 1 h 22"/>
                <a:gd name="T24" fmla="*/ 0 w 23"/>
                <a:gd name="T25" fmla="*/ 1 h 22"/>
                <a:gd name="T26" fmla="*/ 0 w 23"/>
                <a:gd name="T27" fmla="*/ 1 h 22"/>
                <a:gd name="T28" fmla="*/ 0 w 23"/>
                <a:gd name="T29" fmla="*/ 1 h 22"/>
                <a:gd name="T30" fmla="*/ 0 w 23"/>
                <a:gd name="T31" fmla="*/ 1 h 22"/>
                <a:gd name="T32" fmla="*/ 0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7" name="Freeform 312">
              <a:extLst>
                <a:ext uri="{FF2B5EF4-FFF2-40B4-BE49-F238E27FC236}">
                  <a16:creationId xmlns:a16="http://schemas.microsoft.com/office/drawing/2014/main" xmlns="" id="{892CFE96-365B-4C7D-B352-2E007EB3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8" name="Freeform 313">
              <a:extLst>
                <a:ext uri="{FF2B5EF4-FFF2-40B4-BE49-F238E27FC236}">
                  <a16:creationId xmlns:a16="http://schemas.microsoft.com/office/drawing/2014/main" xmlns="" id="{68EF6173-CED8-4925-B3AD-C57D4DBF2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2 w 195"/>
                <a:gd name="T1" fmla="*/ 2 h 190"/>
                <a:gd name="T2" fmla="*/ 2 w 195"/>
                <a:gd name="T3" fmla="*/ 2 h 190"/>
                <a:gd name="T4" fmla="*/ 2 w 195"/>
                <a:gd name="T5" fmla="*/ 1 h 190"/>
                <a:gd name="T6" fmla="*/ 2 w 195"/>
                <a:gd name="T7" fmla="*/ 1 h 190"/>
                <a:gd name="T8" fmla="*/ 2 w 195"/>
                <a:gd name="T9" fmla="*/ 1 h 190"/>
                <a:gd name="T10" fmla="*/ 1 w 195"/>
                <a:gd name="T11" fmla="*/ 1 h 190"/>
                <a:gd name="T12" fmla="*/ 2 w 195"/>
                <a:gd name="T13" fmla="*/ 1 h 190"/>
                <a:gd name="T14" fmla="*/ 2 w 195"/>
                <a:gd name="T15" fmla="*/ 1 h 190"/>
                <a:gd name="T16" fmla="*/ 2 w 195"/>
                <a:gd name="T17" fmla="*/ 1 h 190"/>
                <a:gd name="T18" fmla="*/ 2 w 195"/>
                <a:gd name="T19" fmla="*/ 1 h 190"/>
                <a:gd name="T20" fmla="*/ 2 w 195"/>
                <a:gd name="T21" fmla="*/ 1 h 190"/>
                <a:gd name="T22" fmla="*/ 2 w 195"/>
                <a:gd name="T23" fmla="*/ 1 h 190"/>
                <a:gd name="T24" fmla="*/ 2 w 195"/>
                <a:gd name="T25" fmla="*/ 1 h 190"/>
                <a:gd name="T26" fmla="*/ 2 w 195"/>
                <a:gd name="T27" fmla="*/ 1 h 190"/>
                <a:gd name="T28" fmla="*/ 2 w 195"/>
                <a:gd name="T29" fmla="*/ 1 h 190"/>
                <a:gd name="T30" fmla="*/ 2 w 195"/>
                <a:gd name="T31" fmla="*/ 1 h 190"/>
                <a:gd name="T32" fmla="*/ 2 w 195"/>
                <a:gd name="T33" fmla="*/ 1 h 190"/>
                <a:gd name="T34" fmla="*/ 2 w 195"/>
                <a:gd name="T35" fmla="*/ 1 h 190"/>
                <a:gd name="T36" fmla="*/ 2 w 195"/>
                <a:gd name="T37" fmla="*/ 0 h 190"/>
                <a:gd name="T38" fmla="*/ 1 w 195"/>
                <a:gd name="T39" fmla="*/ 1 h 190"/>
                <a:gd name="T40" fmla="*/ 1 w 195"/>
                <a:gd name="T41" fmla="*/ 1 h 190"/>
                <a:gd name="T42" fmla="*/ 1 w 195"/>
                <a:gd name="T43" fmla="*/ 1 h 190"/>
                <a:gd name="T44" fmla="*/ 1 w 195"/>
                <a:gd name="T45" fmla="*/ 1 h 190"/>
                <a:gd name="T46" fmla="*/ 1 w 195"/>
                <a:gd name="T47" fmla="*/ 1 h 190"/>
                <a:gd name="T48" fmla="*/ 1 w 195"/>
                <a:gd name="T49" fmla="*/ 1 h 190"/>
                <a:gd name="T50" fmla="*/ 1 w 195"/>
                <a:gd name="T51" fmla="*/ 1 h 190"/>
                <a:gd name="T52" fmla="*/ 1 w 195"/>
                <a:gd name="T53" fmla="*/ 1 h 190"/>
                <a:gd name="T54" fmla="*/ 1 w 195"/>
                <a:gd name="T55" fmla="*/ 1 h 190"/>
                <a:gd name="T56" fmla="*/ 1 w 195"/>
                <a:gd name="T57" fmla="*/ 1 h 190"/>
                <a:gd name="T58" fmla="*/ 1 w 195"/>
                <a:gd name="T59" fmla="*/ 1 h 190"/>
                <a:gd name="T60" fmla="*/ 1 w 195"/>
                <a:gd name="T61" fmla="*/ 1 h 190"/>
                <a:gd name="T62" fmla="*/ 1 w 195"/>
                <a:gd name="T63" fmla="*/ 1 h 190"/>
                <a:gd name="T64" fmla="*/ 1 w 195"/>
                <a:gd name="T65" fmla="*/ 1 h 190"/>
                <a:gd name="T66" fmla="*/ 1 w 195"/>
                <a:gd name="T67" fmla="*/ 1 h 190"/>
                <a:gd name="T68" fmla="*/ 1 w 195"/>
                <a:gd name="T69" fmla="*/ 1 h 190"/>
                <a:gd name="T70" fmla="*/ 1 w 195"/>
                <a:gd name="T71" fmla="*/ 1 h 190"/>
                <a:gd name="T72" fmla="*/ 0 w 195"/>
                <a:gd name="T73" fmla="*/ 1 h 190"/>
                <a:gd name="T74" fmla="*/ 1 w 195"/>
                <a:gd name="T75" fmla="*/ 2 h 190"/>
                <a:gd name="T76" fmla="*/ 1 w 195"/>
                <a:gd name="T77" fmla="*/ 2 h 190"/>
                <a:gd name="T78" fmla="*/ 1 w 195"/>
                <a:gd name="T79" fmla="*/ 2 h 190"/>
                <a:gd name="T80" fmla="*/ 1 w 195"/>
                <a:gd name="T81" fmla="*/ 1 h 190"/>
                <a:gd name="T82" fmla="*/ 1 w 195"/>
                <a:gd name="T83" fmla="*/ 1 h 190"/>
                <a:gd name="T84" fmla="*/ 1 w 195"/>
                <a:gd name="T85" fmla="*/ 1 h 190"/>
                <a:gd name="T86" fmla="*/ 1 w 195"/>
                <a:gd name="T87" fmla="*/ 1 h 190"/>
                <a:gd name="T88" fmla="*/ 1 w 195"/>
                <a:gd name="T89" fmla="*/ 1 h 190"/>
                <a:gd name="T90" fmla="*/ 1 w 195"/>
                <a:gd name="T91" fmla="*/ 2 h 190"/>
                <a:gd name="T92" fmla="*/ 1 w 195"/>
                <a:gd name="T93" fmla="*/ 2 h 190"/>
                <a:gd name="T94" fmla="*/ 1 w 195"/>
                <a:gd name="T95" fmla="*/ 2 h 190"/>
                <a:gd name="T96" fmla="*/ 1 w 195"/>
                <a:gd name="T97" fmla="*/ 2 h 190"/>
                <a:gd name="T98" fmla="*/ 1 w 195"/>
                <a:gd name="T99" fmla="*/ 2 h 190"/>
                <a:gd name="T100" fmla="*/ 1 w 195"/>
                <a:gd name="T101" fmla="*/ 2 h 190"/>
                <a:gd name="T102" fmla="*/ 1 w 195"/>
                <a:gd name="T103" fmla="*/ 2 h 190"/>
                <a:gd name="T104" fmla="*/ 1 w 195"/>
                <a:gd name="T105" fmla="*/ 1 h 190"/>
                <a:gd name="T106" fmla="*/ 1 w 195"/>
                <a:gd name="T107" fmla="*/ 1 h 190"/>
                <a:gd name="T108" fmla="*/ 1 w 195"/>
                <a:gd name="T109" fmla="*/ 1 h 190"/>
                <a:gd name="T110" fmla="*/ 1 w 195"/>
                <a:gd name="T111" fmla="*/ 2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59" name="Freeform 314">
              <a:extLst>
                <a:ext uri="{FF2B5EF4-FFF2-40B4-BE49-F238E27FC236}">
                  <a16:creationId xmlns:a16="http://schemas.microsoft.com/office/drawing/2014/main" xmlns="" id="{92E1CE8C-EC91-4D48-9517-3E0EE7C7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3 h 328"/>
                <a:gd name="T2" fmla="*/ 0 w 211"/>
                <a:gd name="T3" fmla="*/ 3 h 328"/>
                <a:gd name="T4" fmla="*/ 0 w 211"/>
                <a:gd name="T5" fmla="*/ 3 h 328"/>
                <a:gd name="T6" fmla="*/ 0 w 211"/>
                <a:gd name="T7" fmla="*/ 3 h 328"/>
                <a:gd name="T8" fmla="*/ 0 w 211"/>
                <a:gd name="T9" fmla="*/ 3 h 328"/>
                <a:gd name="T10" fmla="*/ 0 w 211"/>
                <a:gd name="T11" fmla="*/ 3 h 328"/>
                <a:gd name="T12" fmla="*/ 0 w 211"/>
                <a:gd name="T13" fmla="*/ 3 h 328"/>
                <a:gd name="T14" fmla="*/ 1 w 211"/>
                <a:gd name="T15" fmla="*/ 3 h 328"/>
                <a:gd name="T16" fmla="*/ 1 w 211"/>
                <a:gd name="T17" fmla="*/ 3 h 328"/>
                <a:gd name="T18" fmla="*/ 1 w 211"/>
                <a:gd name="T19" fmla="*/ 2 h 328"/>
                <a:gd name="T20" fmla="*/ 1 w 211"/>
                <a:gd name="T21" fmla="*/ 2 h 328"/>
                <a:gd name="T22" fmla="*/ 1 w 211"/>
                <a:gd name="T23" fmla="*/ 2 h 328"/>
                <a:gd name="T24" fmla="*/ 1 w 211"/>
                <a:gd name="T25" fmla="*/ 2 h 328"/>
                <a:gd name="T26" fmla="*/ 1 w 211"/>
                <a:gd name="T27" fmla="*/ 2 h 328"/>
                <a:gd name="T28" fmla="*/ 1 w 211"/>
                <a:gd name="T29" fmla="*/ 2 h 328"/>
                <a:gd name="T30" fmla="*/ 1 w 211"/>
                <a:gd name="T31" fmla="*/ 2 h 328"/>
                <a:gd name="T32" fmla="*/ 1 w 211"/>
                <a:gd name="T33" fmla="*/ 2 h 328"/>
                <a:gd name="T34" fmla="*/ 1 w 211"/>
                <a:gd name="T35" fmla="*/ 2 h 328"/>
                <a:gd name="T36" fmla="*/ 1 w 211"/>
                <a:gd name="T37" fmla="*/ 2 h 328"/>
                <a:gd name="T38" fmla="*/ 1 w 211"/>
                <a:gd name="T39" fmla="*/ 1 h 328"/>
                <a:gd name="T40" fmla="*/ 1 w 211"/>
                <a:gd name="T41" fmla="*/ 1 h 328"/>
                <a:gd name="T42" fmla="*/ 1 w 211"/>
                <a:gd name="T43" fmla="*/ 1 h 328"/>
                <a:gd name="T44" fmla="*/ 1 w 211"/>
                <a:gd name="T45" fmla="*/ 1 h 328"/>
                <a:gd name="T46" fmla="*/ 1 w 211"/>
                <a:gd name="T47" fmla="*/ 1 h 328"/>
                <a:gd name="T48" fmla="*/ 1 w 211"/>
                <a:gd name="T49" fmla="*/ 1 h 328"/>
                <a:gd name="T50" fmla="*/ 1 w 211"/>
                <a:gd name="T51" fmla="*/ 1 h 328"/>
                <a:gd name="T52" fmla="*/ 1 w 211"/>
                <a:gd name="T53" fmla="*/ 1 h 328"/>
                <a:gd name="T54" fmla="*/ 1 w 211"/>
                <a:gd name="T55" fmla="*/ 1 h 328"/>
                <a:gd name="T56" fmla="*/ 1 w 211"/>
                <a:gd name="T57" fmla="*/ 0 h 328"/>
                <a:gd name="T58" fmla="*/ 1 w 211"/>
                <a:gd name="T59" fmla="*/ 1 h 328"/>
                <a:gd name="T60" fmla="*/ 0 w 211"/>
                <a:gd name="T61" fmla="*/ 1 h 328"/>
                <a:gd name="T62" fmla="*/ 0 w 211"/>
                <a:gd name="T63" fmla="*/ 1 h 328"/>
                <a:gd name="T64" fmla="*/ 0 w 211"/>
                <a:gd name="T65" fmla="*/ 1 h 328"/>
                <a:gd name="T66" fmla="*/ 0 w 211"/>
                <a:gd name="T67" fmla="*/ 1 h 328"/>
                <a:gd name="T68" fmla="*/ 0 w 211"/>
                <a:gd name="T69" fmla="*/ 1 h 328"/>
                <a:gd name="T70" fmla="*/ 0 w 211"/>
                <a:gd name="T71" fmla="*/ 1 h 328"/>
                <a:gd name="T72" fmla="*/ 0 w 211"/>
                <a:gd name="T73" fmla="*/ 1 h 328"/>
                <a:gd name="T74" fmla="*/ 0 w 211"/>
                <a:gd name="T75" fmla="*/ 1 h 328"/>
                <a:gd name="T76" fmla="*/ 0 w 211"/>
                <a:gd name="T77" fmla="*/ 1 h 328"/>
                <a:gd name="T78" fmla="*/ 0 w 211"/>
                <a:gd name="T79" fmla="*/ 1 h 328"/>
                <a:gd name="T80" fmla="*/ 0 w 211"/>
                <a:gd name="T81" fmla="*/ 2 h 328"/>
                <a:gd name="T82" fmla="*/ 0 w 211"/>
                <a:gd name="T83" fmla="*/ 2 h 328"/>
                <a:gd name="T84" fmla="*/ 0 w 211"/>
                <a:gd name="T85" fmla="*/ 2 h 328"/>
                <a:gd name="T86" fmla="*/ 0 w 211"/>
                <a:gd name="T87" fmla="*/ 2 h 328"/>
                <a:gd name="T88" fmla="*/ 0 w 211"/>
                <a:gd name="T89" fmla="*/ 3 h 328"/>
                <a:gd name="T90" fmla="*/ 0 w 211"/>
                <a:gd name="T91" fmla="*/ 3 h 328"/>
                <a:gd name="T92" fmla="*/ 0 w 211"/>
                <a:gd name="T93" fmla="*/ 3 h 328"/>
                <a:gd name="T94" fmla="*/ 0 w 211"/>
                <a:gd name="T95" fmla="*/ 3 h 328"/>
                <a:gd name="T96" fmla="*/ 0 w 211"/>
                <a:gd name="T97" fmla="*/ 3 h 328"/>
                <a:gd name="T98" fmla="*/ 0 w 211"/>
                <a:gd name="T99" fmla="*/ 3 h 328"/>
                <a:gd name="T100" fmla="*/ 0 w 211"/>
                <a:gd name="T101" fmla="*/ 3 h 328"/>
                <a:gd name="T102" fmla="*/ 0 w 211"/>
                <a:gd name="T103" fmla="*/ 3 h 328"/>
                <a:gd name="T104" fmla="*/ 0 w 211"/>
                <a:gd name="T105" fmla="*/ 3 h 328"/>
                <a:gd name="T106" fmla="*/ 0 w 211"/>
                <a:gd name="T107" fmla="*/ 3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0" name="Freeform 315">
              <a:extLst>
                <a:ext uri="{FF2B5EF4-FFF2-40B4-BE49-F238E27FC236}">
                  <a16:creationId xmlns:a16="http://schemas.microsoft.com/office/drawing/2014/main" xmlns="" id="{3C6AEEEA-9256-4559-94F2-C017A7EDF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2 w 341"/>
                <a:gd name="T1" fmla="*/ 3 h 291"/>
                <a:gd name="T2" fmla="*/ 2 w 341"/>
                <a:gd name="T3" fmla="*/ 3 h 291"/>
                <a:gd name="T4" fmla="*/ 2 w 341"/>
                <a:gd name="T5" fmla="*/ 3 h 291"/>
                <a:gd name="T6" fmla="*/ 2 w 341"/>
                <a:gd name="T7" fmla="*/ 3 h 291"/>
                <a:gd name="T8" fmla="*/ 2 w 341"/>
                <a:gd name="T9" fmla="*/ 3 h 291"/>
                <a:gd name="T10" fmla="*/ 3 w 341"/>
                <a:gd name="T11" fmla="*/ 3 h 291"/>
                <a:gd name="T12" fmla="*/ 3 w 341"/>
                <a:gd name="T13" fmla="*/ 3 h 291"/>
                <a:gd name="T14" fmla="*/ 3 w 341"/>
                <a:gd name="T15" fmla="*/ 3 h 291"/>
                <a:gd name="T16" fmla="*/ 3 w 341"/>
                <a:gd name="T17" fmla="*/ 3 h 291"/>
                <a:gd name="T18" fmla="*/ 3 w 341"/>
                <a:gd name="T19" fmla="*/ 3 h 291"/>
                <a:gd name="T20" fmla="*/ 3 w 341"/>
                <a:gd name="T21" fmla="*/ 3 h 291"/>
                <a:gd name="T22" fmla="*/ 3 w 341"/>
                <a:gd name="T23" fmla="*/ 3 h 291"/>
                <a:gd name="T24" fmla="*/ 3 w 341"/>
                <a:gd name="T25" fmla="*/ 3 h 291"/>
                <a:gd name="T26" fmla="*/ 3 w 341"/>
                <a:gd name="T27" fmla="*/ 3 h 291"/>
                <a:gd name="T28" fmla="*/ 3 w 341"/>
                <a:gd name="T29" fmla="*/ 2 h 291"/>
                <a:gd name="T30" fmla="*/ 3 w 341"/>
                <a:gd name="T31" fmla="*/ 2 h 291"/>
                <a:gd name="T32" fmla="*/ 3 w 341"/>
                <a:gd name="T33" fmla="*/ 2 h 291"/>
                <a:gd name="T34" fmla="*/ 3 w 341"/>
                <a:gd name="T35" fmla="*/ 2 h 291"/>
                <a:gd name="T36" fmla="*/ 3 w 341"/>
                <a:gd name="T37" fmla="*/ 2 h 291"/>
                <a:gd name="T38" fmla="*/ 3 w 341"/>
                <a:gd name="T39" fmla="*/ 1 h 291"/>
                <a:gd name="T40" fmla="*/ 3 w 341"/>
                <a:gd name="T41" fmla="*/ 1 h 291"/>
                <a:gd name="T42" fmla="*/ 2 w 341"/>
                <a:gd name="T43" fmla="*/ 1 h 291"/>
                <a:gd name="T44" fmla="*/ 2 w 341"/>
                <a:gd name="T45" fmla="*/ 1 h 291"/>
                <a:gd name="T46" fmla="*/ 2 w 341"/>
                <a:gd name="T47" fmla="*/ 1 h 291"/>
                <a:gd name="T48" fmla="*/ 2 w 341"/>
                <a:gd name="T49" fmla="*/ 1 h 291"/>
                <a:gd name="T50" fmla="*/ 2 w 341"/>
                <a:gd name="T51" fmla="*/ 1 h 291"/>
                <a:gd name="T52" fmla="*/ 2 w 341"/>
                <a:gd name="T53" fmla="*/ 1 h 291"/>
                <a:gd name="T54" fmla="*/ 2 w 341"/>
                <a:gd name="T55" fmla="*/ 1 h 291"/>
                <a:gd name="T56" fmla="*/ 2 w 341"/>
                <a:gd name="T57" fmla="*/ 1 h 291"/>
                <a:gd name="T58" fmla="*/ 2 w 341"/>
                <a:gd name="T59" fmla="*/ 1 h 291"/>
                <a:gd name="T60" fmla="*/ 2 w 341"/>
                <a:gd name="T61" fmla="*/ 1 h 291"/>
                <a:gd name="T62" fmla="*/ 1 w 341"/>
                <a:gd name="T63" fmla="*/ 1 h 291"/>
                <a:gd name="T64" fmla="*/ 1 w 341"/>
                <a:gd name="T65" fmla="*/ 1 h 291"/>
                <a:gd name="T66" fmla="*/ 1 w 341"/>
                <a:gd name="T67" fmla="*/ 1 h 291"/>
                <a:gd name="T68" fmla="*/ 1 w 341"/>
                <a:gd name="T69" fmla="*/ 1 h 291"/>
                <a:gd name="T70" fmla="*/ 1 w 341"/>
                <a:gd name="T71" fmla="*/ 1 h 291"/>
                <a:gd name="T72" fmla="*/ 1 w 341"/>
                <a:gd name="T73" fmla="*/ 0 h 291"/>
                <a:gd name="T74" fmla="*/ 1 w 341"/>
                <a:gd name="T75" fmla="*/ 1 h 291"/>
                <a:gd name="T76" fmla="*/ 1 w 341"/>
                <a:gd name="T77" fmla="*/ 1 h 291"/>
                <a:gd name="T78" fmla="*/ 1 w 341"/>
                <a:gd name="T79" fmla="*/ 1 h 291"/>
                <a:gd name="T80" fmla="*/ 1 w 341"/>
                <a:gd name="T81" fmla="*/ 1 h 291"/>
                <a:gd name="T82" fmla="*/ 1 w 341"/>
                <a:gd name="T83" fmla="*/ 1 h 291"/>
                <a:gd name="T84" fmla="*/ 1 w 341"/>
                <a:gd name="T85" fmla="*/ 1 h 291"/>
                <a:gd name="T86" fmla="*/ 1 w 341"/>
                <a:gd name="T87" fmla="*/ 1 h 291"/>
                <a:gd name="T88" fmla="*/ 0 w 341"/>
                <a:gd name="T89" fmla="*/ 2 h 291"/>
                <a:gd name="T90" fmla="*/ 1 w 341"/>
                <a:gd name="T91" fmla="*/ 2 h 291"/>
                <a:gd name="T92" fmla="*/ 1 w 341"/>
                <a:gd name="T93" fmla="*/ 2 h 291"/>
                <a:gd name="T94" fmla="*/ 1 w 341"/>
                <a:gd name="T95" fmla="*/ 2 h 291"/>
                <a:gd name="T96" fmla="*/ 1 w 341"/>
                <a:gd name="T97" fmla="*/ 2 h 291"/>
                <a:gd name="T98" fmla="*/ 1 w 341"/>
                <a:gd name="T99" fmla="*/ 2 h 291"/>
                <a:gd name="T100" fmla="*/ 1 w 341"/>
                <a:gd name="T101" fmla="*/ 2 h 291"/>
                <a:gd name="T102" fmla="*/ 1 w 341"/>
                <a:gd name="T103" fmla="*/ 2 h 291"/>
                <a:gd name="T104" fmla="*/ 1 w 341"/>
                <a:gd name="T105" fmla="*/ 3 h 291"/>
                <a:gd name="T106" fmla="*/ 1 w 341"/>
                <a:gd name="T107" fmla="*/ 3 h 291"/>
                <a:gd name="T108" fmla="*/ 1 w 341"/>
                <a:gd name="T109" fmla="*/ 3 h 291"/>
                <a:gd name="T110" fmla="*/ 1 w 341"/>
                <a:gd name="T111" fmla="*/ 3 h 291"/>
                <a:gd name="T112" fmla="*/ 1 w 341"/>
                <a:gd name="T113" fmla="*/ 3 h 291"/>
                <a:gd name="T114" fmla="*/ 2 w 341"/>
                <a:gd name="T115" fmla="*/ 3 h 291"/>
                <a:gd name="T116" fmla="*/ 2 w 341"/>
                <a:gd name="T117" fmla="*/ 3 h 291"/>
                <a:gd name="T118" fmla="*/ 2 w 341"/>
                <a:gd name="T119" fmla="*/ 3 h 291"/>
                <a:gd name="T120" fmla="*/ 2 w 341"/>
                <a:gd name="T121" fmla="*/ 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1" name="Freeform 316">
              <a:extLst>
                <a:ext uri="{FF2B5EF4-FFF2-40B4-BE49-F238E27FC236}">
                  <a16:creationId xmlns:a16="http://schemas.microsoft.com/office/drawing/2014/main" xmlns="" id="{C67A6EE7-AF65-47DB-A390-A8D14FA3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0 w 349"/>
                <a:gd name="T1" fmla="*/ 2 h 367"/>
                <a:gd name="T2" fmla="*/ 0 w 349"/>
                <a:gd name="T3" fmla="*/ 2 h 367"/>
                <a:gd name="T4" fmla="*/ 0 w 349"/>
                <a:gd name="T5" fmla="*/ 2 h 367"/>
                <a:gd name="T6" fmla="*/ 0 w 349"/>
                <a:gd name="T7" fmla="*/ 2 h 367"/>
                <a:gd name="T8" fmla="*/ 1 w 349"/>
                <a:gd name="T9" fmla="*/ 2 h 367"/>
                <a:gd name="T10" fmla="*/ 1 w 349"/>
                <a:gd name="T11" fmla="*/ 2 h 367"/>
                <a:gd name="T12" fmla="*/ 1 w 349"/>
                <a:gd name="T13" fmla="*/ 2 h 367"/>
                <a:gd name="T14" fmla="*/ 1 w 349"/>
                <a:gd name="T15" fmla="*/ 1 h 367"/>
                <a:gd name="T16" fmla="*/ 1 w 349"/>
                <a:gd name="T17" fmla="*/ 1 h 367"/>
                <a:gd name="T18" fmla="*/ 2 w 349"/>
                <a:gd name="T19" fmla="*/ 1 h 367"/>
                <a:gd name="T20" fmla="*/ 2 w 349"/>
                <a:gd name="T21" fmla="*/ 1 h 367"/>
                <a:gd name="T22" fmla="*/ 2 w 349"/>
                <a:gd name="T23" fmla="*/ 1 h 367"/>
                <a:gd name="T24" fmla="*/ 2 w 349"/>
                <a:gd name="T25" fmla="*/ 1 h 367"/>
                <a:gd name="T26" fmla="*/ 2 w 349"/>
                <a:gd name="T27" fmla="*/ 1 h 367"/>
                <a:gd name="T28" fmla="*/ 2 w 349"/>
                <a:gd name="T29" fmla="*/ 1 h 367"/>
                <a:gd name="T30" fmla="*/ 2 w 349"/>
                <a:gd name="T31" fmla="*/ 1 h 367"/>
                <a:gd name="T32" fmla="*/ 2 w 349"/>
                <a:gd name="T33" fmla="*/ 1 h 367"/>
                <a:gd name="T34" fmla="*/ 2 w 349"/>
                <a:gd name="T35" fmla="*/ 1 h 367"/>
                <a:gd name="T36" fmla="*/ 2 w 349"/>
                <a:gd name="T37" fmla="*/ 1 h 367"/>
                <a:gd name="T38" fmla="*/ 2 w 349"/>
                <a:gd name="T39" fmla="*/ 1 h 367"/>
                <a:gd name="T40" fmla="*/ 2 w 349"/>
                <a:gd name="T41" fmla="*/ 1 h 367"/>
                <a:gd name="T42" fmla="*/ 1 w 349"/>
                <a:gd name="T43" fmla="*/ 2 h 367"/>
                <a:gd name="T44" fmla="*/ 1 w 349"/>
                <a:gd name="T45" fmla="*/ 2 h 367"/>
                <a:gd name="T46" fmla="*/ 1 w 349"/>
                <a:gd name="T47" fmla="*/ 2 h 367"/>
                <a:gd name="T48" fmla="*/ 1 w 349"/>
                <a:gd name="T49" fmla="*/ 2 h 367"/>
                <a:gd name="T50" fmla="*/ 1 w 349"/>
                <a:gd name="T51" fmla="*/ 2 h 367"/>
                <a:gd name="T52" fmla="*/ 1 w 349"/>
                <a:gd name="T53" fmla="*/ 3 h 367"/>
                <a:gd name="T54" fmla="*/ 1 w 349"/>
                <a:gd name="T55" fmla="*/ 3 h 367"/>
                <a:gd name="T56" fmla="*/ 1 w 349"/>
                <a:gd name="T57" fmla="*/ 3 h 367"/>
                <a:gd name="T58" fmla="*/ 1 w 349"/>
                <a:gd name="T59" fmla="*/ 3 h 367"/>
                <a:gd name="T60" fmla="*/ 0 w 349"/>
                <a:gd name="T61" fmla="*/ 3 h 367"/>
                <a:gd name="T62" fmla="*/ 0 w 349"/>
                <a:gd name="T63" fmla="*/ 3 h 367"/>
                <a:gd name="T64" fmla="*/ 0 w 349"/>
                <a:gd name="T65" fmla="*/ 3 h 367"/>
                <a:gd name="T66" fmla="*/ 0 w 349"/>
                <a:gd name="T67" fmla="*/ 3 h 367"/>
                <a:gd name="T68" fmla="*/ 0 w 349"/>
                <a:gd name="T69" fmla="*/ 3 h 367"/>
                <a:gd name="T70" fmla="*/ 0 w 349"/>
                <a:gd name="T71" fmla="*/ 2 h 367"/>
                <a:gd name="T72" fmla="*/ 0 w 349"/>
                <a:gd name="T73" fmla="*/ 2 h 367"/>
                <a:gd name="T74" fmla="*/ 0 w 349"/>
                <a:gd name="T75" fmla="*/ 2 h 367"/>
                <a:gd name="T76" fmla="*/ 0 w 349"/>
                <a:gd name="T77" fmla="*/ 2 h 367"/>
                <a:gd name="T78" fmla="*/ 0 w 349"/>
                <a:gd name="T79" fmla="*/ 2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2" name="Freeform 317">
              <a:extLst>
                <a:ext uri="{FF2B5EF4-FFF2-40B4-BE49-F238E27FC236}">
                  <a16:creationId xmlns:a16="http://schemas.microsoft.com/office/drawing/2014/main" xmlns="" id="{9B1A3F12-9C0C-48FB-AE00-985126F91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1 w 213"/>
                <a:gd name="T1" fmla="*/ 0 h 373"/>
                <a:gd name="T2" fmla="*/ 2 w 213"/>
                <a:gd name="T3" fmla="*/ 0 h 373"/>
                <a:gd name="T4" fmla="*/ 2 w 213"/>
                <a:gd name="T5" fmla="*/ 0 h 373"/>
                <a:gd name="T6" fmla="*/ 2 w 213"/>
                <a:gd name="T7" fmla="*/ 0 h 373"/>
                <a:gd name="T8" fmla="*/ 2 w 213"/>
                <a:gd name="T9" fmla="*/ 0 h 373"/>
                <a:gd name="T10" fmla="*/ 2 w 213"/>
                <a:gd name="T11" fmla="*/ 0 h 373"/>
                <a:gd name="T12" fmla="*/ 2 w 213"/>
                <a:gd name="T13" fmla="*/ 0 h 373"/>
                <a:gd name="T14" fmla="*/ 2 w 213"/>
                <a:gd name="T15" fmla="*/ 0 h 373"/>
                <a:gd name="T16" fmla="*/ 1 w 213"/>
                <a:gd name="T17" fmla="*/ 0 h 373"/>
                <a:gd name="T18" fmla="*/ 1 w 213"/>
                <a:gd name="T19" fmla="*/ 0 h 373"/>
                <a:gd name="T20" fmla="*/ 1 w 213"/>
                <a:gd name="T21" fmla="*/ 0 h 373"/>
                <a:gd name="T22" fmla="*/ 1 w 213"/>
                <a:gd name="T23" fmla="*/ 0 h 373"/>
                <a:gd name="T24" fmla="*/ 1 w 213"/>
                <a:gd name="T25" fmla="*/ 0 h 373"/>
                <a:gd name="T26" fmla="*/ 1 w 213"/>
                <a:gd name="T27" fmla="*/ 0 h 373"/>
                <a:gd name="T28" fmla="*/ 1 w 213"/>
                <a:gd name="T29" fmla="*/ 0 h 373"/>
                <a:gd name="T30" fmla="*/ 1 w 213"/>
                <a:gd name="T31" fmla="*/ 0 h 373"/>
                <a:gd name="T32" fmla="*/ 2 w 213"/>
                <a:gd name="T33" fmla="*/ 0 h 373"/>
                <a:gd name="T34" fmla="*/ 2 w 213"/>
                <a:gd name="T35" fmla="*/ 0 h 373"/>
                <a:gd name="T36" fmla="*/ 2 w 213"/>
                <a:gd name="T37" fmla="*/ 0 h 373"/>
                <a:gd name="T38" fmla="*/ 2 w 213"/>
                <a:gd name="T39" fmla="*/ 0 h 373"/>
                <a:gd name="T40" fmla="*/ 2 w 213"/>
                <a:gd name="T41" fmla="*/ 0 h 373"/>
                <a:gd name="T42" fmla="*/ 2 w 213"/>
                <a:gd name="T43" fmla="*/ 0 h 373"/>
                <a:gd name="T44" fmla="*/ 2 w 213"/>
                <a:gd name="T45" fmla="*/ 0 h 373"/>
                <a:gd name="T46" fmla="*/ 2 w 213"/>
                <a:gd name="T47" fmla="*/ 0 h 373"/>
                <a:gd name="T48" fmla="*/ 2 w 213"/>
                <a:gd name="T49" fmla="*/ 0 h 373"/>
                <a:gd name="T50" fmla="*/ 2 w 213"/>
                <a:gd name="T51" fmla="*/ 0 h 373"/>
                <a:gd name="T52" fmla="*/ 2 w 213"/>
                <a:gd name="T53" fmla="*/ 0 h 373"/>
                <a:gd name="T54" fmla="*/ 2 w 213"/>
                <a:gd name="T55" fmla="*/ 0 h 373"/>
                <a:gd name="T56" fmla="*/ 2 w 213"/>
                <a:gd name="T57" fmla="*/ 0 h 373"/>
                <a:gd name="T58" fmla="*/ 2 w 213"/>
                <a:gd name="T59" fmla="*/ 0 h 373"/>
                <a:gd name="T60" fmla="*/ 2 w 213"/>
                <a:gd name="T61" fmla="*/ 1 h 373"/>
                <a:gd name="T62" fmla="*/ 2 w 213"/>
                <a:gd name="T63" fmla="*/ 1 h 373"/>
                <a:gd name="T64" fmla="*/ 2 w 213"/>
                <a:gd name="T65" fmla="*/ 1 h 373"/>
                <a:gd name="T66" fmla="*/ 2 w 213"/>
                <a:gd name="T67" fmla="*/ 1 h 373"/>
                <a:gd name="T68" fmla="*/ 2 w 213"/>
                <a:gd name="T69" fmla="*/ 1 h 373"/>
                <a:gd name="T70" fmla="*/ 2 w 213"/>
                <a:gd name="T71" fmla="*/ 1 h 373"/>
                <a:gd name="T72" fmla="*/ 2 w 213"/>
                <a:gd name="T73" fmla="*/ 1 h 373"/>
                <a:gd name="T74" fmla="*/ 2 w 213"/>
                <a:gd name="T75" fmla="*/ 1 h 373"/>
                <a:gd name="T76" fmla="*/ 2 w 213"/>
                <a:gd name="T77" fmla="*/ 1 h 373"/>
                <a:gd name="T78" fmla="*/ 2 w 213"/>
                <a:gd name="T79" fmla="*/ 2 h 373"/>
                <a:gd name="T80" fmla="*/ 2 w 213"/>
                <a:gd name="T81" fmla="*/ 2 h 373"/>
                <a:gd name="T82" fmla="*/ 1 w 213"/>
                <a:gd name="T83" fmla="*/ 2 h 373"/>
                <a:gd name="T84" fmla="*/ 1 w 213"/>
                <a:gd name="T85" fmla="*/ 2 h 373"/>
                <a:gd name="T86" fmla="*/ 1 w 213"/>
                <a:gd name="T87" fmla="*/ 2 h 373"/>
                <a:gd name="T88" fmla="*/ 1 w 213"/>
                <a:gd name="T89" fmla="*/ 2 h 373"/>
                <a:gd name="T90" fmla="*/ 1 w 213"/>
                <a:gd name="T91" fmla="*/ 2 h 373"/>
                <a:gd name="T92" fmla="*/ 1 w 213"/>
                <a:gd name="T93" fmla="*/ 2 h 373"/>
                <a:gd name="T94" fmla="*/ 0 w 213"/>
                <a:gd name="T95" fmla="*/ 2 h 373"/>
                <a:gd name="T96" fmla="*/ 1 w 213"/>
                <a:gd name="T97" fmla="*/ 2 h 373"/>
                <a:gd name="T98" fmla="*/ 1 w 213"/>
                <a:gd name="T99" fmla="*/ 2 h 373"/>
                <a:gd name="T100" fmla="*/ 1 w 213"/>
                <a:gd name="T101" fmla="*/ 2 h 373"/>
                <a:gd name="T102" fmla="*/ 1 w 213"/>
                <a:gd name="T103" fmla="*/ 2 h 373"/>
                <a:gd name="T104" fmla="*/ 1 w 213"/>
                <a:gd name="T105" fmla="*/ 2 h 373"/>
                <a:gd name="T106" fmla="*/ 1 w 213"/>
                <a:gd name="T107" fmla="*/ 1 h 373"/>
                <a:gd name="T108" fmla="*/ 1 w 213"/>
                <a:gd name="T109" fmla="*/ 1 h 373"/>
                <a:gd name="T110" fmla="*/ 1 w 213"/>
                <a:gd name="T111" fmla="*/ 1 h 373"/>
                <a:gd name="T112" fmla="*/ 1 w 213"/>
                <a:gd name="T113" fmla="*/ 1 h 373"/>
                <a:gd name="T114" fmla="*/ 1 w 213"/>
                <a:gd name="T115" fmla="*/ 0 h 373"/>
                <a:gd name="T116" fmla="*/ 1 w 213"/>
                <a:gd name="T117" fmla="*/ 0 h 373"/>
                <a:gd name="T118" fmla="*/ 1 w 21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3" name="Freeform 318">
              <a:extLst>
                <a:ext uri="{FF2B5EF4-FFF2-40B4-BE49-F238E27FC236}">
                  <a16:creationId xmlns:a16="http://schemas.microsoft.com/office/drawing/2014/main" xmlns="" id="{F839CE4A-93B8-4913-983E-50F84B69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4 w 957"/>
                <a:gd name="T1" fmla="*/ 2 h 620"/>
                <a:gd name="T2" fmla="*/ 4 w 957"/>
                <a:gd name="T3" fmla="*/ 1 h 620"/>
                <a:gd name="T4" fmla="*/ 4 w 957"/>
                <a:gd name="T5" fmla="*/ 1 h 620"/>
                <a:gd name="T6" fmla="*/ 4 w 957"/>
                <a:gd name="T7" fmla="*/ 1 h 620"/>
                <a:gd name="T8" fmla="*/ 5 w 957"/>
                <a:gd name="T9" fmla="*/ 1 h 620"/>
                <a:gd name="T10" fmla="*/ 5 w 957"/>
                <a:gd name="T11" fmla="*/ 2 h 620"/>
                <a:gd name="T12" fmla="*/ 5 w 957"/>
                <a:gd name="T13" fmla="*/ 3 h 620"/>
                <a:gd name="T14" fmla="*/ 4 w 957"/>
                <a:gd name="T15" fmla="*/ 3 h 620"/>
                <a:gd name="T16" fmla="*/ 4 w 957"/>
                <a:gd name="T17" fmla="*/ 4 h 620"/>
                <a:gd name="T18" fmla="*/ 5 w 957"/>
                <a:gd name="T19" fmla="*/ 3 h 620"/>
                <a:gd name="T20" fmla="*/ 5 w 957"/>
                <a:gd name="T21" fmla="*/ 3 h 620"/>
                <a:gd name="T22" fmla="*/ 6 w 957"/>
                <a:gd name="T23" fmla="*/ 3 h 620"/>
                <a:gd name="T24" fmla="*/ 6 w 957"/>
                <a:gd name="T25" fmla="*/ 3 h 620"/>
                <a:gd name="T26" fmla="*/ 7 w 957"/>
                <a:gd name="T27" fmla="*/ 3 h 620"/>
                <a:gd name="T28" fmla="*/ 7 w 957"/>
                <a:gd name="T29" fmla="*/ 3 h 620"/>
                <a:gd name="T30" fmla="*/ 6 w 957"/>
                <a:gd name="T31" fmla="*/ 3 h 620"/>
                <a:gd name="T32" fmla="*/ 6 w 957"/>
                <a:gd name="T33" fmla="*/ 4 h 620"/>
                <a:gd name="T34" fmla="*/ 5 w 957"/>
                <a:gd name="T35" fmla="*/ 4 h 620"/>
                <a:gd name="T36" fmla="*/ 5 w 957"/>
                <a:gd name="T37" fmla="*/ 4 h 620"/>
                <a:gd name="T38" fmla="*/ 5 w 957"/>
                <a:gd name="T39" fmla="*/ 4 h 620"/>
                <a:gd name="T40" fmla="*/ 5 w 957"/>
                <a:gd name="T41" fmla="*/ 4 h 620"/>
                <a:gd name="T42" fmla="*/ 5 w 957"/>
                <a:gd name="T43" fmla="*/ 4 h 620"/>
                <a:gd name="T44" fmla="*/ 5 w 957"/>
                <a:gd name="T45" fmla="*/ 4 h 620"/>
                <a:gd name="T46" fmla="*/ 4 w 957"/>
                <a:gd name="T47" fmla="*/ 4 h 620"/>
                <a:gd name="T48" fmla="*/ 4 w 957"/>
                <a:gd name="T49" fmla="*/ 4 h 620"/>
                <a:gd name="T50" fmla="*/ 4 w 957"/>
                <a:gd name="T51" fmla="*/ 4 h 620"/>
                <a:gd name="T52" fmla="*/ 4 w 957"/>
                <a:gd name="T53" fmla="*/ 4 h 620"/>
                <a:gd name="T54" fmla="*/ 4 w 957"/>
                <a:gd name="T55" fmla="*/ 4 h 620"/>
                <a:gd name="T56" fmla="*/ 4 w 957"/>
                <a:gd name="T57" fmla="*/ 4 h 620"/>
                <a:gd name="T58" fmla="*/ 3 w 957"/>
                <a:gd name="T59" fmla="*/ 4 h 620"/>
                <a:gd name="T60" fmla="*/ 3 w 957"/>
                <a:gd name="T61" fmla="*/ 4 h 620"/>
                <a:gd name="T62" fmla="*/ 3 w 957"/>
                <a:gd name="T63" fmla="*/ 5 h 620"/>
                <a:gd name="T64" fmla="*/ 2 w 957"/>
                <a:gd name="T65" fmla="*/ 5 h 620"/>
                <a:gd name="T66" fmla="*/ 1 w 957"/>
                <a:gd name="T67" fmla="*/ 5 h 620"/>
                <a:gd name="T68" fmla="*/ 1 w 957"/>
                <a:gd name="T69" fmla="*/ 5 h 620"/>
                <a:gd name="T70" fmla="*/ 1 w 957"/>
                <a:gd name="T71" fmla="*/ 5 h 620"/>
                <a:gd name="T72" fmla="*/ 0 w 957"/>
                <a:gd name="T73" fmla="*/ 5 h 620"/>
                <a:gd name="T74" fmla="*/ 0 w 957"/>
                <a:gd name="T75" fmla="*/ 5 h 620"/>
                <a:gd name="T76" fmla="*/ 0 w 957"/>
                <a:gd name="T77" fmla="*/ 4 h 620"/>
                <a:gd name="T78" fmla="*/ 1 w 957"/>
                <a:gd name="T79" fmla="*/ 4 h 620"/>
                <a:gd name="T80" fmla="*/ 2 w 957"/>
                <a:gd name="T81" fmla="*/ 3 h 620"/>
                <a:gd name="T82" fmla="*/ 2 w 957"/>
                <a:gd name="T83" fmla="*/ 3 h 620"/>
                <a:gd name="T84" fmla="*/ 3 w 957"/>
                <a:gd name="T85" fmla="*/ 4 h 620"/>
                <a:gd name="T86" fmla="*/ 3 w 957"/>
                <a:gd name="T87" fmla="*/ 4 h 620"/>
                <a:gd name="T88" fmla="*/ 3 w 957"/>
                <a:gd name="T89" fmla="*/ 4 h 620"/>
                <a:gd name="T90" fmla="*/ 4 w 957"/>
                <a:gd name="T91" fmla="*/ 4 h 620"/>
                <a:gd name="T92" fmla="*/ 4 w 957"/>
                <a:gd name="T93" fmla="*/ 4 h 620"/>
                <a:gd name="T94" fmla="*/ 3 w 957"/>
                <a:gd name="T95" fmla="*/ 4 h 620"/>
                <a:gd name="T96" fmla="*/ 3 w 957"/>
                <a:gd name="T97" fmla="*/ 4 h 620"/>
                <a:gd name="T98" fmla="*/ 2 w 957"/>
                <a:gd name="T99" fmla="*/ 3 h 620"/>
                <a:gd name="T100" fmla="*/ 2 w 957"/>
                <a:gd name="T101" fmla="*/ 2 h 620"/>
                <a:gd name="T102" fmla="*/ 2 w 957"/>
                <a:gd name="T103" fmla="*/ 1 h 620"/>
                <a:gd name="T104" fmla="*/ 2 w 957"/>
                <a:gd name="T105" fmla="*/ 2 h 620"/>
                <a:gd name="T106" fmla="*/ 3 w 957"/>
                <a:gd name="T107" fmla="*/ 2 h 620"/>
                <a:gd name="T108" fmla="*/ 3 w 957"/>
                <a:gd name="T109" fmla="*/ 2 h 620"/>
                <a:gd name="T110" fmla="*/ 4 w 957"/>
                <a:gd name="T111" fmla="*/ 3 h 620"/>
                <a:gd name="T112" fmla="*/ 4 w 957"/>
                <a:gd name="T113" fmla="*/ 4 h 620"/>
                <a:gd name="T114" fmla="*/ 4 w 957"/>
                <a:gd name="T115" fmla="*/ 4 h 620"/>
                <a:gd name="T116" fmla="*/ 4 w 957"/>
                <a:gd name="T117" fmla="*/ 4 h 620"/>
                <a:gd name="T118" fmla="*/ 4 w 957"/>
                <a:gd name="T119" fmla="*/ 3 h 620"/>
                <a:gd name="T120" fmla="*/ 4 w 957"/>
                <a:gd name="T121" fmla="*/ 3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4" name="Freeform 319">
              <a:extLst>
                <a:ext uri="{FF2B5EF4-FFF2-40B4-BE49-F238E27FC236}">
                  <a16:creationId xmlns:a16="http://schemas.microsoft.com/office/drawing/2014/main" xmlns="" id="{00F31BF2-E200-45A7-ADC1-5CB768DA9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0 w 248"/>
                <a:gd name="T1" fmla="*/ 1 h 305"/>
                <a:gd name="T2" fmla="*/ 0 w 248"/>
                <a:gd name="T3" fmla="*/ 1 h 305"/>
                <a:gd name="T4" fmla="*/ 0 w 248"/>
                <a:gd name="T5" fmla="*/ 1 h 305"/>
                <a:gd name="T6" fmla="*/ 0 w 248"/>
                <a:gd name="T7" fmla="*/ 1 h 305"/>
                <a:gd name="T8" fmla="*/ 0 w 248"/>
                <a:gd name="T9" fmla="*/ 1 h 305"/>
                <a:gd name="T10" fmla="*/ 0 w 248"/>
                <a:gd name="T11" fmla="*/ 1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1 h 305"/>
                <a:gd name="T18" fmla="*/ 0 w 248"/>
                <a:gd name="T19" fmla="*/ 1 h 305"/>
                <a:gd name="T20" fmla="*/ 0 w 248"/>
                <a:gd name="T21" fmla="*/ 1 h 305"/>
                <a:gd name="T22" fmla="*/ 0 w 248"/>
                <a:gd name="T23" fmla="*/ 1 h 305"/>
                <a:gd name="T24" fmla="*/ 0 w 248"/>
                <a:gd name="T25" fmla="*/ 1 h 305"/>
                <a:gd name="T26" fmla="*/ 0 w 248"/>
                <a:gd name="T27" fmla="*/ 1 h 305"/>
                <a:gd name="T28" fmla="*/ 0 w 248"/>
                <a:gd name="T29" fmla="*/ 1 h 305"/>
                <a:gd name="T30" fmla="*/ 0 w 248"/>
                <a:gd name="T31" fmla="*/ 1 h 305"/>
                <a:gd name="T32" fmla="*/ 0 w 248"/>
                <a:gd name="T33" fmla="*/ 1 h 305"/>
                <a:gd name="T34" fmla="*/ 0 w 248"/>
                <a:gd name="T35" fmla="*/ 1 h 305"/>
                <a:gd name="T36" fmla="*/ 0 w 248"/>
                <a:gd name="T37" fmla="*/ 1 h 305"/>
                <a:gd name="T38" fmla="*/ 0 w 248"/>
                <a:gd name="T39" fmla="*/ 2 h 305"/>
                <a:gd name="T40" fmla="*/ 0 w 248"/>
                <a:gd name="T41" fmla="*/ 2 h 305"/>
                <a:gd name="T42" fmla="*/ 0 w 248"/>
                <a:gd name="T43" fmla="*/ 2 h 305"/>
                <a:gd name="T44" fmla="*/ 1 w 248"/>
                <a:gd name="T45" fmla="*/ 3 h 305"/>
                <a:gd name="T46" fmla="*/ 1 w 248"/>
                <a:gd name="T47" fmla="*/ 3 h 305"/>
                <a:gd name="T48" fmla="*/ 1 w 248"/>
                <a:gd name="T49" fmla="*/ 3 h 305"/>
                <a:gd name="T50" fmla="*/ 1 w 248"/>
                <a:gd name="T51" fmla="*/ 3 h 305"/>
                <a:gd name="T52" fmla="*/ 1 w 248"/>
                <a:gd name="T53" fmla="*/ 3 h 305"/>
                <a:gd name="T54" fmla="*/ 1 w 248"/>
                <a:gd name="T55" fmla="*/ 2 h 305"/>
                <a:gd name="T56" fmla="*/ 1 w 248"/>
                <a:gd name="T57" fmla="*/ 2 h 305"/>
                <a:gd name="T58" fmla="*/ 1 w 248"/>
                <a:gd name="T59" fmla="*/ 2 h 305"/>
                <a:gd name="T60" fmla="*/ 1 w 248"/>
                <a:gd name="T61" fmla="*/ 2 h 305"/>
                <a:gd name="T62" fmla="*/ 1 w 248"/>
                <a:gd name="T63" fmla="*/ 1 h 305"/>
                <a:gd name="T64" fmla="*/ 1 w 248"/>
                <a:gd name="T65" fmla="*/ 1 h 305"/>
                <a:gd name="T66" fmla="*/ 0 w 248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5" name="Freeform 320">
              <a:extLst>
                <a:ext uri="{FF2B5EF4-FFF2-40B4-BE49-F238E27FC236}">
                  <a16:creationId xmlns:a16="http://schemas.microsoft.com/office/drawing/2014/main" xmlns="" id="{2F2B64EB-4A44-4CDD-9454-8E18728D8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1 w 29"/>
                <a:gd name="T1" fmla="*/ 0 h 31"/>
                <a:gd name="T2" fmla="*/ 1 w 29"/>
                <a:gd name="T3" fmla="*/ 0 h 31"/>
                <a:gd name="T4" fmla="*/ 1 w 29"/>
                <a:gd name="T5" fmla="*/ 0 h 31"/>
                <a:gd name="T6" fmla="*/ 1 w 29"/>
                <a:gd name="T7" fmla="*/ 0 h 31"/>
                <a:gd name="T8" fmla="*/ 1 w 29"/>
                <a:gd name="T9" fmla="*/ 0 h 31"/>
                <a:gd name="T10" fmla="*/ 1 w 29"/>
                <a:gd name="T11" fmla="*/ 0 h 31"/>
                <a:gd name="T12" fmla="*/ 1 w 29"/>
                <a:gd name="T13" fmla="*/ 0 h 31"/>
                <a:gd name="T14" fmla="*/ 1 w 29"/>
                <a:gd name="T15" fmla="*/ 0 h 31"/>
                <a:gd name="T16" fmla="*/ 0 w 29"/>
                <a:gd name="T17" fmla="*/ 0 h 31"/>
                <a:gd name="T18" fmla="*/ 1 w 29"/>
                <a:gd name="T19" fmla="*/ 0 h 31"/>
                <a:gd name="T20" fmla="*/ 1 w 29"/>
                <a:gd name="T21" fmla="*/ 0 h 31"/>
                <a:gd name="T22" fmla="*/ 1 w 29"/>
                <a:gd name="T23" fmla="*/ 0 h 31"/>
                <a:gd name="T24" fmla="*/ 1 w 29"/>
                <a:gd name="T25" fmla="*/ 0 h 31"/>
                <a:gd name="T26" fmla="*/ 1 w 29"/>
                <a:gd name="T27" fmla="*/ 0 h 31"/>
                <a:gd name="T28" fmla="*/ 1 w 29"/>
                <a:gd name="T29" fmla="*/ 0 h 31"/>
                <a:gd name="T30" fmla="*/ 1 w 29"/>
                <a:gd name="T31" fmla="*/ 0 h 31"/>
                <a:gd name="T32" fmla="*/ 1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6" name="Freeform 321">
              <a:extLst>
                <a:ext uri="{FF2B5EF4-FFF2-40B4-BE49-F238E27FC236}">
                  <a16:creationId xmlns:a16="http://schemas.microsoft.com/office/drawing/2014/main" xmlns="" id="{56476EAA-028E-4BE4-BEF9-8A7BA669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0 w 31"/>
                <a:gd name="T11" fmla="*/ 1 h 31"/>
                <a:gd name="T12" fmla="*/ 0 w 31"/>
                <a:gd name="T13" fmla="*/ 1 h 31"/>
                <a:gd name="T14" fmla="*/ 1 w 31"/>
                <a:gd name="T15" fmla="*/ 1 h 31"/>
                <a:gd name="T16" fmla="*/ 1 w 31"/>
                <a:gd name="T17" fmla="*/ 1 h 31"/>
                <a:gd name="T18" fmla="*/ 1 w 31"/>
                <a:gd name="T19" fmla="*/ 0 h 31"/>
                <a:gd name="T20" fmla="*/ 1 w 31"/>
                <a:gd name="T21" fmla="*/ 0 h 31"/>
                <a:gd name="T22" fmla="*/ 1 w 31"/>
                <a:gd name="T23" fmla="*/ 1 h 31"/>
                <a:gd name="T24" fmla="*/ 1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7" name="Freeform 322">
              <a:extLst>
                <a:ext uri="{FF2B5EF4-FFF2-40B4-BE49-F238E27FC236}">
                  <a16:creationId xmlns:a16="http://schemas.microsoft.com/office/drawing/2014/main" xmlns="" id="{B4C04B3C-83C0-400E-B662-64CAE66F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1 w 31"/>
                <a:gd name="T1" fmla="*/ 1 h 32"/>
                <a:gd name="T2" fmla="*/ 1 w 31"/>
                <a:gd name="T3" fmla="*/ 1 h 32"/>
                <a:gd name="T4" fmla="*/ 1 w 31"/>
                <a:gd name="T5" fmla="*/ 1 h 32"/>
                <a:gd name="T6" fmla="*/ 1 w 31"/>
                <a:gd name="T7" fmla="*/ 1 h 32"/>
                <a:gd name="T8" fmla="*/ 1 w 31"/>
                <a:gd name="T9" fmla="*/ 1 h 32"/>
                <a:gd name="T10" fmla="*/ 0 w 31"/>
                <a:gd name="T11" fmla="*/ 1 h 32"/>
                <a:gd name="T12" fmla="*/ 1 w 31"/>
                <a:gd name="T13" fmla="*/ 1 h 32"/>
                <a:gd name="T14" fmla="*/ 1 w 31"/>
                <a:gd name="T15" fmla="*/ 1 h 32"/>
                <a:gd name="T16" fmla="*/ 1 w 31"/>
                <a:gd name="T17" fmla="*/ 1 h 32"/>
                <a:gd name="T18" fmla="*/ 1 w 31"/>
                <a:gd name="T19" fmla="*/ 1 h 32"/>
                <a:gd name="T20" fmla="*/ 1 w 31"/>
                <a:gd name="T21" fmla="*/ 0 h 32"/>
                <a:gd name="T22" fmla="*/ 1 w 31"/>
                <a:gd name="T23" fmla="*/ 1 h 32"/>
                <a:gd name="T24" fmla="*/ 1 w 31"/>
                <a:gd name="T25" fmla="*/ 1 h 32"/>
                <a:gd name="T26" fmla="*/ 1 w 31"/>
                <a:gd name="T27" fmla="*/ 1 h 32"/>
                <a:gd name="T28" fmla="*/ 1 w 31"/>
                <a:gd name="T29" fmla="*/ 1 h 32"/>
                <a:gd name="T30" fmla="*/ 1 w 31"/>
                <a:gd name="T31" fmla="*/ 1 h 32"/>
                <a:gd name="T32" fmla="*/ 1 w 3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8" name="Freeform 323">
              <a:extLst>
                <a:ext uri="{FF2B5EF4-FFF2-40B4-BE49-F238E27FC236}">
                  <a16:creationId xmlns:a16="http://schemas.microsoft.com/office/drawing/2014/main" xmlns="" id="{042368DC-459B-45DF-BBC5-74EBCD8C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1 w 31"/>
                <a:gd name="T1" fmla="*/ 1 h 31"/>
                <a:gd name="T2" fmla="*/ 1 w 31"/>
                <a:gd name="T3" fmla="*/ 1 h 31"/>
                <a:gd name="T4" fmla="*/ 1 w 31"/>
                <a:gd name="T5" fmla="*/ 1 h 31"/>
                <a:gd name="T6" fmla="*/ 1 w 31"/>
                <a:gd name="T7" fmla="*/ 1 h 31"/>
                <a:gd name="T8" fmla="*/ 1 w 31"/>
                <a:gd name="T9" fmla="*/ 1 h 31"/>
                <a:gd name="T10" fmla="*/ 1 w 31"/>
                <a:gd name="T11" fmla="*/ 1 h 31"/>
                <a:gd name="T12" fmla="*/ 1 w 31"/>
                <a:gd name="T13" fmla="*/ 1 h 31"/>
                <a:gd name="T14" fmla="*/ 1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1 h 31"/>
                <a:gd name="T22" fmla="*/ 0 w 31"/>
                <a:gd name="T23" fmla="*/ 1 h 31"/>
                <a:gd name="T24" fmla="*/ 0 w 31"/>
                <a:gd name="T25" fmla="*/ 1 h 31"/>
                <a:gd name="T26" fmla="*/ 1 w 31"/>
                <a:gd name="T27" fmla="*/ 1 h 31"/>
                <a:gd name="T28" fmla="*/ 1 w 31"/>
                <a:gd name="T29" fmla="*/ 1 h 31"/>
                <a:gd name="T30" fmla="*/ 1 w 31"/>
                <a:gd name="T31" fmla="*/ 1 h 31"/>
                <a:gd name="T32" fmla="*/ 1 w 31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69" name="Freeform 324">
              <a:extLst>
                <a:ext uri="{FF2B5EF4-FFF2-40B4-BE49-F238E27FC236}">
                  <a16:creationId xmlns:a16="http://schemas.microsoft.com/office/drawing/2014/main" xmlns="" id="{0EC6505D-D4EE-4E92-B563-B711E85F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1 w 27"/>
                <a:gd name="T1" fmla="*/ 1 h 28"/>
                <a:gd name="T2" fmla="*/ 1 w 27"/>
                <a:gd name="T3" fmla="*/ 1 h 28"/>
                <a:gd name="T4" fmla="*/ 1 w 27"/>
                <a:gd name="T5" fmla="*/ 1 h 28"/>
                <a:gd name="T6" fmla="*/ 1 w 27"/>
                <a:gd name="T7" fmla="*/ 1 h 28"/>
                <a:gd name="T8" fmla="*/ 1 w 27"/>
                <a:gd name="T9" fmla="*/ 1 h 28"/>
                <a:gd name="T10" fmla="*/ 1 w 27"/>
                <a:gd name="T11" fmla="*/ 1 h 28"/>
                <a:gd name="T12" fmla="*/ 1 w 27"/>
                <a:gd name="T13" fmla="*/ 1 h 28"/>
                <a:gd name="T14" fmla="*/ 1 w 27"/>
                <a:gd name="T15" fmla="*/ 1 h 28"/>
                <a:gd name="T16" fmla="*/ 0 w 27"/>
                <a:gd name="T17" fmla="*/ 1 h 28"/>
                <a:gd name="T18" fmla="*/ 1 w 27"/>
                <a:gd name="T19" fmla="*/ 1 h 28"/>
                <a:gd name="T20" fmla="*/ 1 w 27"/>
                <a:gd name="T21" fmla="*/ 1 h 28"/>
                <a:gd name="T22" fmla="*/ 1 w 27"/>
                <a:gd name="T23" fmla="*/ 1 h 28"/>
                <a:gd name="T24" fmla="*/ 1 w 27"/>
                <a:gd name="T25" fmla="*/ 0 h 28"/>
                <a:gd name="T26" fmla="*/ 1 w 27"/>
                <a:gd name="T27" fmla="*/ 0 h 28"/>
                <a:gd name="T28" fmla="*/ 1 w 27"/>
                <a:gd name="T29" fmla="*/ 1 h 28"/>
                <a:gd name="T30" fmla="*/ 1 w 27"/>
                <a:gd name="T31" fmla="*/ 1 h 28"/>
                <a:gd name="T32" fmla="*/ 1 w 2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0" name="Freeform 325">
              <a:extLst>
                <a:ext uri="{FF2B5EF4-FFF2-40B4-BE49-F238E27FC236}">
                  <a16:creationId xmlns:a16="http://schemas.microsoft.com/office/drawing/2014/main" xmlns="" id="{DF8BED4A-D7B5-460F-B5B6-5825C81E4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w 25"/>
                <a:gd name="T29" fmla="*/ 0 h 31"/>
                <a:gd name="T30" fmla="*/ 0 w 25"/>
                <a:gd name="T31" fmla="*/ 0 h 31"/>
                <a:gd name="T32" fmla="*/ 0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1" name="Freeform 326">
              <a:extLst>
                <a:ext uri="{FF2B5EF4-FFF2-40B4-BE49-F238E27FC236}">
                  <a16:creationId xmlns:a16="http://schemas.microsoft.com/office/drawing/2014/main" xmlns="" id="{425F535B-1B14-4A35-A655-99116813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1 w 30"/>
                <a:gd name="T1" fmla="*/ 1 h 33"/>
                <a:gd name="T2" fmla="*/ 1 w 30"/>
                <a:gd name="T3" fmla="*/ 1 h 33"/>
                <a:gd name="T4" fmla="*/ 1 w 30"/>
                <a:gd name="T5" fmla="*/ 1 h 33"/>
                <a:gd name="T6" fmla="*/ 1 w 30"/>
                <a:gd name="T7" fmla="*/ 1 h 33"/>
                <a:gd name="T8" fmla="*/ 1 w 30"/>
                <a:gd name="T9" fmla="*/ 1 h 33"/>
                <a:gd name="T10" fmla="*/ 1 w 30"/>
                <a:gd name="T11" fmla="*/ 1 h 33"/>
                <a:gd name="T12" fmla="*/ 0 w 30"/>
                <a:gd name="T13" fmla="*/ 1 h 33"/>
                <a:gd name="T14" fmla="*/ 0 w 30"/>
                <a:gd name="T15" fmla="*/ 1 h 33"/>
                <a:gd name="T16" fmla="*/ 1 w 30"/>
                <a:gd name="T17" fmla="*/ 1 h 33"/>
                <a:gd name="T18" fmla="*/ 1 w 30"/>
                <a:gd name="T19" fmla="*/ 1 h 33"/>
                <a:gd name="T20" fmla="*/ 1 w 30"/>
                <a:gd name="T21" fmla="*/ 1 h 33"/>
                <a:gd name="T22" fmla="*/ 1 w 30"/>
                <a:gd name="T23" fmla="*/ 1 h 33"/>
                <a:gd name="T24" fmla="*/ 1 w 30"/>
                <a:gd name="T25" fmla="*/ 0 h 33"/>
                <a:gd name="T26" fmla="*/ 1 w 30"/>
                <a:gd name="T27" fmla="*/ 1 h 33"/>
                <a:gd name="T28" fmla="*/ 1 w 30"/>
                <a:gd name="T29" fmla="*/ 1 h 33"/>
                <a:gd name="T30" fmla="*/ 1 w 30"/>
                <a:gd name="T31" fmla="*/ 1 h 33"/>
                <a:gd name="T32" fmla="*/ 1 w 3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2" name="Freeform 327">
              <a:extLst>
                <a:ext uri="{FF2B5EF4-FFF2-40B4-BE49-F238E27FC236}">
                  <a16:creationId xmlns:a16="http://schemas.microsoft.com/office/drawing/2014/main" xmlns="" id="{1642EFEA-515A-4BE3-AB12-365F266A5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0 w 29"/>
                <a:gd name="T5" fmla="*/ 0 h 29"/>
                <a:gd name="T6" fmla="*/ 0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1 w 29"/>
                <a:gd name="T15" fmla="*/ 0 h 29"/>
                <a:gd name="T16" fmla="*/ 1 w 29"/>
                <a:gd name="T17" fmla="*/ 0 h 29"/>
                <a:gd name="T18" fmla="*/ 1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3" name="Freeform 328">
              <a:extLst>
                <a:ext uri="{FF2B5EF4-FFF2-40B4-BE49-F238E27FC236}">
                  <a16:creationId xmlns:a16="http://schemas.microsoft.com/office/drawing/2014/main" xmlns="" id="{47062607-5380-4A04-87E6-2E70F604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1 h 159"/>
                <a:gd name="T2" fmla="*/ 0 w 247"/>
                <a:gd name="T3" fmla="*/ 1 h 159"/>
                <a:gd name="T4" fmla="*/ 0 w 247"/>
                <a:gd name="T5" fmla="*/ 1 h 159"/>
                <a:gd name="T6" fmla="*/ 0 w 247"/>
                <a:gd name="T7" fmla="*/ 1 h 159"/>
                <a:gd name="T8" fmla="*/ 0 w 247"/>
                <a:gd name="T9" fmla="*/ 1 h 159"/>
                <a:gd name="T10" fmla="*/ 0 w 247"/>
                <a:gd name="T11" fmla="*/ 1 h 159"/>
                <a:gd name="T12" fmla="*/ 1 w 247"/>
                <a:gd name="T13" fmla="*/ 1 h 159"/>
                <a:gd name="T14" fmla="*/ 1 w 247"/>
                <a:gd name="T15" fmla="*/ 1 h 159"/>
                <a:gd name="T16" fmla="*/ 0 w 247"/>
                <a:gd name="T17" fmla="*/ 1 h 159"/>
                <a:gd name="T18" fmla="*/ 0 w 247"/>
                <a:gd name="T19" fmla="*/ 1 h 159"/>
                <a:gd name="T20" fmla="*/ 0 w 247"/>
                <a:gd name="T21" fmla="*/ 0 h 159"/>
                <a:gd name="T22" fmla="*/ 0 w 247"/>
                <a:gd name="T23" fmla="*/ 0 h 159"/>
                <a:gd name="T24" fmla="*/ 0 w 247"/>
                <a:gd name="T25" fmla="*/ 0 h 159"/>
                <a:gd name="T26" fmla="*/ 0 w 247"/>
                <a:gd name="T27" fmla="*/ 0 h 159"/>
                <a:gd name="T28" fmla="*/ 0 w 247"/>
                <a:gd name="T29" fmla="*/ 0 h 159"/>
                <a:gd name="T30" fmla="*/ 1 w 247"/>
                <a:gd name="T31" fmla="*/ 0 h 159"/>
                <a:gd name="T32" fmla="*/ 1 w 247"/>
                <a:gd name="T33" fmla="*/ 0 h 159"/>
                <a:gd name="T34" fmla="*/ 1 w 247"/>
                <a:gd name="T35" fmla="*/ 0 h 159"/>
                <a:gd name="T36" fmla="*/ 1 w 247"/>
                <a:gd name="T37" fmla="*/ 0 h 159"/>
                <a:gd name="T38" fmla="*/ 0 w 247"/>
                <a:gd name="T39" fmla="*/ 0 h 159"/>
                <a:gd name="T40" fmla="*/ 0 w 247"/>
                <a:gd name="T41" fmla="*/ 0 h 159"/>
                <a:gd name="T42" fmla="*/ 0 w 247"/>
                <a:gd name="T43" fmla="*/ 0 h 159"/>
                <a:gd name="T44" fmla="*/ 0 w 247"/>
                <a:gd name="T45" fmla="*/ 0 h 159"/>
                <a:gd name="T46" fmla="*/ 0 w 247"/>
                <a:gd name="T47" fmla="*/ 0 h 159"/>
                <a:gd name="T48" fmla="*/ 1 w 247"/>
                <a:gd name="T49" fmla="*/ 0 h 159"/>
                <a:gd name="T50" fmla="*/ 1 w 247"/>
                <a:gd name="T51" fmla="*/ 0 h 159"/>
                <a:gd name="T52" fmla="*/ 1 w 247"/>
                <a:gd name="T53" fmla="*/ 0 h 159"/>
                <a:gd name="T54" fmla="*/ 1 w 247"/>
                <a:gd name="T55" fmla="*/ 0 h 159"/>
                <a:gd name="T56" fmla="*/ 1 w 247"/>
                <a:gd name="T57" fmla="*/ 0 h 159"/>
                <a:gd name="T58" fmla="*/ 1 w 247"/>
                <a:gd name="T59" fmla="*/ 0 h 159"/>
                <a:gd name="T60" fmla="*/ 1 w 247"/>
                <a:gd name="T61" fmla="*/ 0 h 159"/>
                <a:gd name="T62" fmla="*/ 1 w 247"/>
                <a:gd name="T63" fmla="*/ 0 h 159"/>
                <a:gd name="T64" fmla="*/ 1 w 247"/>
                <a:gd name="T65" fmla="*/ 0 h 159"/>
                <a:gd name="T66" fmla="*/ 1 w 247"/>
                <a:gd name="T67" fmla="*/ 0 h 159"/>
                <a:gd name="T68" fmla="*/ 1 w 247"/>
                <a:gd name="T69" fmla="*/ 0 h 159"/>
                <a:gd name="T70" fmla="*/ 1 w 247"/>
                <a:gd name="T71" fmla="*/ 0 h 159"/>
                <a:gd name="T72" fmla="*/ 1 w 247"/>
                <a:gd name="T73" fmla="*/ 0 h 159"/>
                <a:gd name="T74" fmla="*/ 1 w 247"/>
                <a:gd name="T75" fmla="*/ 0 h 159"/>
                <a:gd name="T76" fmla="*/ 1 w 247"/>
                <a:gd name="T77" fmla="*/ 0 h 159"/>
                <a:gd name="T78" fmla="*/ 1 w 247"/>
                <a:gd name="T79" fmla="*/ 0 h 159"/>
                <a:gd name="T80" fmla="*/ 1 w 247"/>
                <a:gd name="T81" fmla="*/ 0 h 159"/>
                <a:gd name="T82" fmla="*/ 1 w 247"/>
                <a:gd name="T83" fmla="*/ 0 h 159"/>
                <a:gd name="T84" fmla="*/ 1 w 247"/>
                <a:gd name="T85" fmla="*/ 0 h 159"/>
                <a:gd name="T86" fmla="*/ 0 w 247"/>
                <a:gd name="T87" fmla="*/ 0 h 159"/>
                <a:gd name="T88" fmla="*/ 0 w 247"/>
                <a:gd name="T89" fmla="*/ 0 h 159"/>
                <a:gd name="T90" fmla="*/ 0 w 247"/>
                <a:gd name="T91" fmla="*/ 0 h 159"/>
                <a:gd name="T92" fmla="*/ 0 w 247"/>
                <a:gd name="T93" fmla="*/ 0 h 159"/>
                <a:gd name="T94" fmla="*/ 0 w 247"/>
                <a:gd name="T95" fmla="*/ 0 h 159"/>
                <a:gd name="T96" fmla="*/ 0 w 247"/>
                <a:gd name="T97" fmla="*/ 0 h 159"/>
                <a:gd name="T98" fmla="*/ 0 w 247"/>
                <a:gd name="T99" fmla="*/ 0 h 159"/>
                <a:gd name="T100" fmla="*/ 0 w 247"/>
                <a:gd name="T101" fmla="*/ 0 h 159"/>
                <a:gd name="T102" fmla="*/ 0 w 247"/>
                <a:gd name="T103" fmla="*/ 0 h 159"/>
                <a:gd name="T104" fmla="*/ 0 w 247"/>
                <a:gd name="T105" fmla="*/ 0 h 159"/>
                <a:gd name="T106" fmla="*/ 0 w 247"/>
                <a:gd name="T107" fmla="*/ 0 h 159"/>
                <a:gd name="T108" fmla="*/ 0 w 247"/>
                <a:gd name="T109" fmla="*/ 1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4" name="Freeform 329">
              <a:extLst>
                <a:ext uri="{FF2B5EF4-FFF2-40B4-BE49-F238E27FC236}">
                  <a16:creationId xmlns:a16="http://schemas.microsoft.com/office/drawing/2014/main" xmlns="" id="{B78A84C1-9B04-4A82-8386-9FFD1E0D7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1 h 200"/>
                <a:gd name="T4" fmla="*/ 0 w 171"/>
                <a:gd name="T5" fmla="*/ 1 h 200"/>
                <a:gd name="T6" fmla="*/ 0 w 171"/>
                <a:gd name="T7" fmla="*/ 1 h 200"/>
                <a:gd name="T8" fmla="*/ 0 w 171"/>
                <a:gd name="T9" fmla="*/ 1 h 200"/>
                <a:gd name="T10" fmla="*/ 0 w 171"/>
                <a:gd name="T11" fmla="*/ 1 h 200"/>
                <a:gd name="T12" fmla="*/ 0 w 171"/>
                <a:gd name="T13" fmla="*/ 1 h 200"/>
                <a:gd name="T14" fmla="*/ 0 w 171"/>
                <a:gd name="T15" fmla="*/ 1 h 200"/>
                <a:gd name="T16" fmla="*/ 0 w 171"/>
                <a:gd name="T17" fmla="*/ 1 h 200"/>
                <a:gd name="T18" fmla="*/ 0 w 171"/>
                <a:gd name="T19" fmla="*/ 1 h 200"/>
                <a:gd name="T20" fmla="*/ 0 w 171"/>
                <a:gd name="T21" fmla="*/ 1 h 200"/>
                <a:gd name="T22" fmla="*/ 0 w 171"/>
                <a:gd name="T23" fmla="*/ 1 h 200"/>
                <a:gd name="T24" fmla="*/ 0 w 171"/>
                <a:gd name="T25" fmla="*/ 1 h 200"/>
                <a:gd name="T26" fmla="*/ 0 w 171"/>
                <a:gd name="T27" fmla="*/ 1 h 200"/>
                <a:gd name="T28" fmla="*/ 0 w 171"/>
                <a:gd name="T29" fmla="*/ 1 h 200"/>
                <a:gd name="T30" fmla="*/ 0 w 171"/>
                <a:gd name="T31" fmla="*/ 2 h 200"/>
                <a:gd name="T32" fmla="*/ 0 w 171"/>
                <a:gd name="T33" fmla="*/ 2 h 200"/>
                <a:gd name="T34" fmla="*/ 0 w 171"/>
                <a:gd name="T35" fmla="*/ 2 h 200"/>
                <a:gd name="T36" fmla="*/ 0 w 171"/>
                <a:gd name="T37" fmla="*/ 2 h 200"/>
                <a:gd name="T38" fmla="*/ 0 w 171"/>
                <a:gd name="T39" fmla="*/ 2 h 200"/>
                <a:gd name="T40" fmla="*/ 0 w 171"/>
                <a:gd name="T41" fmla="*/ 2 h 200"/>
                <a:gd name="T42" fmla="*/ 0 w 171"/>
                <a:gd name="T43" fmla="*/ 2 h 200"/>
                <a:gd name="T44" fmla="*/ 0 w 171"/>
                <a:gd name="T45" fmla="*/ 2 h 200"/>
                <a:gd name="T46" fmla="*/ 0 w 171"/>
                <a:gd name="T47" fmla="*/ 1 h 200"/>
                <a:gd name="T48" fmla="*/ 0 w 171"/>
                <a:gd name="T49" fmla="*/ 1 h 200"/>
                <a:gd name="T50" fmla="*/ 0 w 171"/>
                <a:gd name="T51" fmla="*/ 2 h 200"/>
                <a:gd name="T52" fmla="*/ 1 w 171"/>
                <a:gd name="T53" fmla="*/ 2 h 200"/>
                <a:gd name="T54" fmla="*/ 1 w 171"/>
                <a:gd name="T55" fmla="*/ 2 h 200"/>
                <a:gd name="T56" fmla="*/ 1 w 171"/>
                <a:gd name="T57" fmla="*/ 2 h 200"/>
                <a:gd name="T58" fmla="*/ 1 w 171"/>
                <a:gd name="T59" fmla="*/ 2 h 200"/>
                <a:gd name="T60" fmla="*/ 1 w 171"/>
                <a:gd name="T61" fmla="*/ 2 h 200"/>
                <a:gd name="T62" fmla="*/ 1 w 171"/>
                <a:gd name="T63" fmla="*/ 2 h 200"/>
                <a:gd name="T64" fmla="*/ 1 w 171"/>
                <a:gd name="T65" fmla="*/ 1 h 200"/>
                <a:gd name="T66" fmla="*/ 0 w 171"/>
                <a:gd name="T67" fmla="*/ 1 h 200"/>
                <a:gd name="T68" fmla="*/ 0 w 171"/>
                <a:gd name="T69" fmla="*/ 1 h 200"/>
                <a:gd name="T70" fmla="*/ 0 w 171"/>
                <a:gd name="T71" fmla="*/ 1 h 200"/>
                <a:gd name="T72" fmla="*/ 0 w 171"/>
                <a:gd name="T73" fmla="*/ 1 h 200"/>
                <a:gd name="T74" fmla="*/ 0 w 171"/>
                <a:gd name="T75" fmla="*/ 1 h 200"/>
                <a:gd name="T76" fmla="*/ 0 w 171"/>
                <a:gd name="T77" fmla="*/ 1 h 200"/>
                <a:gd name="T78" fmla="*/ 1 w 171"/>
                <a:gd name="T79" fmla="*/ 1 h 200"/>
                <a:gd name="T80" fmla="*/ 1 w 171"/>
                <a:gd name="T81" fmla="*/ 1 h 200"/>
                <a:gd name="T82" fmla="*/ 1 w 171"/>
                <a:gd name="T83" fmla="*/ 1 h 200"/>
                <a:gd name="T84" fmla="*/ 1 w 171"/>
                <a:gd name="T85" fmla="*/ 1 h 200"/>
                <a:gd name="T86" fmla="*/ 0 w 171"/>
                <a:gd name="T87" fmla="*/ 1 h 200"/>
                <a:gd name="T88" fmla="*/ 0 w 171"/>
                <a:gd name="T89" fmla="*/ 1 h 200"/>
                <a:gd name="T90" fmla="*/ 0 w 171"/>
                <a:gd name="T91" fmla="*/ 1 h 200"/>
                <a:gd name="T92" fmla="*/ 0 w 171"/>
                <a:gd name="T93" fmla="*/ 1 h 200"/>
                <a:gd name="T94" fmla="*/ 0 w 171"/>
                <a:gd name="T95" fmla="*/ 1 h 200"/>
                <a:gd name="T96" fmla="*/ 0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1 h 200"/>
                <a:gd name="T104" fmla="*/ 0 w 171"/>
                <a:gd name="T105" fmla="*/ 1 h 200"/>
                <a:gd name="T106" fmla="*/ 0 w 171"/>
                <a:gd name="T107" fmla="*/ 1 h 200"/>
                <a:gd name="T108" fmla="*/ 0 w 171"/>
                <a:gd name="T109" fmla="*/ 1 h 200"/>
                <a:gd name="T110" fmla="*/ 0 w 171"/>
                <a:gd name="T111" fmla="*/ 1 h 200"/>
                <a:gd name="T112" fmla="*/ 0 w 171"/>
                <a:gd name="T113" fmla="*/ 1 h 200"/>
                <a:gd name="T114" fmla="*/ 0 w 171"/>
                <a:gd name="T115" fmla="*/ 1 h 200"/>
                <a:gd name="T116" fmla="*/ 0 w 171"/>
                <a:gd name="T117" fmla="*/ 1 h 200"/>
                <a:gd name="T118" fmla="*/ 0 w 171"/>
                <a:gd name="T119" fmla="*/ 1 h 200"/>
                <a:gd name="T120" fmla="*/ 0 w 171"/>
                <a:gd name="T121" fmla="*/ 1 h 200"/>
                <a:gd name="T122" fmla="*/ 0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5" name="Freeform 330">
              <a:extLst>
                <a:ext uri="{FF2B5EF4-FFF2-40B4-BE49-F238E27FC236}">
                  <a16:creationId xmlns:a16="http://schemas.microsoft.com/office/drawing/2014/main" xmlns="" id="{977E2D05-8746-47A5-82FA-EEF1C08A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1 w 125"/>
                <a:gd name="T1" fmla="*/ 0 h 263"/>
                <a:gd name="T2" fmla="*/ 1 w 125"/>
                <a:gd name="T3" fmla="*/ 0 h 263"/>
                <a:gd name="T4" fmla="*/ 1 w 125"/>
                <a:gd name="T5" fmla="*/ 0 h 263"/>
                <a:gd name="T6" fmla="*/ 1 w 125"/>
                <a:gd name="T7" fmla="*/ 0 h 263"/>
                <a:gd name="T8" fmla="*/ 1 w 125"/>
                <a:gd name="T9" fmla="*/ 0 h 263"/>
                <a:gd name="T10" fmla="*/ 1 w 125"/>
                <a:gd name="T11" fmla="*/ 1 h 263"/>
                <a:gd name="T12" fmla="*/ 1 w 125"/>
                <a:gd name="T13" fmla="*/ 1 h 263"/>
                <a:gd name="T14" fmla="*/ 1 w 125"/>
                <a:gd name="T15" fmla="*/ 0 h 263"/>
                <a:gd name="T16" fmla="*/ 1 w 125"/>
                <a:gd name="T17" fmla="*/ 1 h 263"/>
                <a:gd name="T18" fmla="*/ 1 w 125"/>
                <a:gd name="T19" fmla="*/ 1 h 263"/>
                <a:gd name="T20" fmla="*/ 1 w 125"/>
                <a:gd name="T21" fmla="*/ 1 h 263"/>
                <a:gd name="T22" fmla="*/ 1 w 125"/>
                <a:gd name="T23" fmla="*/ 1 h 263"/>
                <a:gd name="T24" fmla="*/ 1 w 125"/>
                <a:gd name="T25" fmla="*/ 1 h 263"/>
                <a:gd name="T26" fmla="*/ 1 w 125"/>
                <a:gd name="T27" fmla="*/ 1 h 263"/>
                <a:gd name="T28" fmla="*/ 1 w 125"/>
                <a:gd name="T29" fmla="*/ 1 h 263"/>
                <a:gd name="T30" fmla="*/ 1 w 125"/>
                <a:gd name="T31" fmla="*/ 2 h 263"/>
                <a:gd name="T32" fmla="*/ 1 w 125"/>
                <a:gd name="T33" fmla="*/ 2 h 263"/>
                <a:gd name="T34" fmla="*/ 1 w 125"/>
                <a:gd name="T35" fmla="*/ 1 h 263"/>
                <a:gd name="T36" fmla="*/ 1 w 125"/>
                <a:gd name="T37" fmla="*/ 1 h 263"/>
                <a:gd name="T38" fmla="*/ 1 w 125"/>
                <a:gd name="T39" fmla="*/ 1 h 263"/>
                <a:gd name="T40" fmla="*/ 1 w 125"/>
                <a:gd name="T41" fmla="*/ 1 h 263"/>
                <a:gd name="T42" fmla="*/ 1 w 125"/>
                <a:gd name="T43" fmla="*/ 1 h 263"/>
                <a:gd name="T44" fmla="*/ 1 w 125"/>
                <a:gd name="T45" fmla="*/ 1 h 263"/>
                <a:gd name="T46" fmla="*/ 1 w 125"/>
                <a:gd name="T47" fmla="*/ 1 h 263"/>
                <a:gd name="T48" fmla="*/ 1 w 125"/>
                <a:gd name="T49" fmla="*/ 1 h 263"/>
                <a:gd name="T50" fmla="*/ 1 w 125"/>
                <a:gd name="T51" fmla="*/ 1 h 263"/>
                <a:gd name="T52" fmla="*/ 1 w 125"/>
                <a:gd name="T53" fmla="*/ 0 h 263"/>
                <a:gd name="T54" fmla="*/ 1 w 125"/>
                <a:gd name="T55" fmla="*/ 0 h 263"/>
                <a:gd name="T56" fmla="*/ 1 w 125"/>
                <a:gd name="T57" fmla="*/ 0 h 263"/>
                <a:gd name="T58" fmla="*/ 1 w 125"/>
                <a:gd name="T59" fmla="*/ 0 h 263"/>
                <a:gd name="T60" fmla="*/ 1 w 125"/>
                <a:gd name="T61" fmla="*/ 0 h 263"/>
                <a:gd name="T62" fmla="*/ 1 w 125"/>
                <a:gd name="T63" fmla="*/ 0 h 263"/>
                <a:gd name="T64" fmla="*/ 1 w 125"/>
                <a:gd name="T65" fmla="*/ 0 h 263"/>
                <a:gd name="T66" fmla="*/ 1 w 125"/>
                <a:gd name="T67" fmla="*/ 0 h 263"/>
                <a:gd name="T68" fmla="*/ 1 w 125"/>
                <a:gd name="T69" fmla="*/ 0 h 263"/>
                <a:gd name="T70" fmla="*/ 1 w 125"/>
                <a:gd name="T71" fmla="*/ 0 h 263"/>
                <a:gd name="T72" fmla="*/ 1 w 125"/>
                <a:gd name="T73" fmla="*/ 0 h 263"/>
                <a:gd name="T74" fmla="*/ 1 w 125"/>
                <a:gd name="T75" fmla="*/ 0 h 263"/>
                <a:gd name="T76" fmla="*/ 1 w 125"/>
                <a:gd name="T77" fmla="*/ 0 h 263"/>
                <a:gd name="T78" fmla="*/ 1 w 125"/>
                <a:gd name="T79" fmla="*/ 0 h 263"/>
                <a:gd name="T80" fmla="*/ 1 w 125"/>
                <a:gd name="T81" fmla="*/ 0 h 263"/>
                <a:gd name="T82" fmla="*/ 1 w 125"/>
                <a:gd name="T83" fmla="*/ 0 h 263"/>
                <a:gd name="T84" fmla="*/ 1 w 125"/>
                <a:gd name="T85" fmla="*/ 0 h 263"/>
                <a:gd name="T86" fmla="*/ 1 w 125"/>
                <a:gd name="T87" fmla="*/ 0 h 263"/>
                <a:gd name="T88" fmla="*/ 1 w 125"/>
                <a:gd name="T89" fmla="*/ 0 h 263"/>
                <a:gd name="T90" fmla="*/ 1 w 125"/>
                <a:gd name="T91" fmla="*/ 0 h 263"/>
                <a:gd name="T92" fmla="*/ 1 w 125"/>
                <a:gd name="T93" fmla="*/ 0 h 263"/>
                <a:gd name="T94" fmla="*/ 1 w 125"/>
                <a:gd name="T95" fmla="*/ 0 h 263"/>
                <a:gd name="T96" fmla="*/ 1 w 125"/>
                <a:gd name="T97" fmla="*/ 0 h 263"/>
                <a:gd name="T98" fmla="*/ 1 w 125"/>
                <a:gd name="T99" fmla="*/ 0 h 263"/>
                <a:gd name="T100" fmla="*/ 1 w 125"/>
                <a:gd name="T101" fmla="*/ 0 h 263"/>
                <a:gd name="T102" fmla="*/ 1 w 125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6" name="Freeform 331">
              <a:extLst>
                <a:ext uri="{FF2B5EF4-FFF2-40B4-BE49-F238E27FC236}">
                  <a16:creationId xmlns:a16="http://schemas.microsoft.com/office/drawing/2014/main" xmlns="" id="{22ECF92A-F65E-462B-8792-EA9106088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1 w 20"/>
                <a:gd name="T5" fmla="*/ 1 h 33"/>
                <a:gd name="T6" fmla="*/ 1 w 20"/>
                <a:gd name="T7" fmla="*/ 1 h 33"/>
                <a:gd name="T8" fmla="*/ 1 w 20"/>
                <a:gd name="T9" fmla="*/ 0 h 33"/>
                <a:gd name="T10" fmla="*/ 1 w 20"/>
                <a:gd name="T11" fmla="*/ 1 h 33"/>
                <a:gd name="T12" fmla="*/ 1 w 20"/>
                <a:gd name="T13" fmla="*/ 1 h 33"/>
                <a:gd name="T14" fmla="*/ 1 w 20"/>
                <a:gd name="T15" fmla="*/ 1 h 33"/>
                <a:gd name="T16" fmla="*/ 1 w 20"/>
                <a:gd name="T17" fmla="*/ 1 h 33"/>
                <a:gd name="T18" fmla="*/ 1 w 20"/>
                <a:gd name="T19" fmla="*/ 1 h 33"/>
                <a:gd name="T20" fmla="*/ 1 w 20"/>
                <a:gd name="T21" fmla="*/ 1 h 33"/>
                <a:gd name="T22" fmla="*/ 1 w 20"/>
                <a:gd name="T23" fmla="*/ 1 h 33"/>
                <a:gd name="T24" fmla="*/ 1 w 20"/>
                <a:gd name="T25" fmla="*/ 1 h 33"/>
                <a:gd name="T26" fmla="*/ 1 w 20"/>
                <a:gd name="T27" fmla="*/ 1 h 33"/>
                <a:gd name="T28" fmla="*/ 1 w 20"/>
                <a:gd name="T29" fmla="*/ 1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7" name="Freeform 332">
              <a:extLst>
                <a:ext uri="{FF2B5EF4-FFF2-40B4-BE49-F238E27FC236}">
                  <a16:creationId xmlns:a16="http://schemas.microsoft.com/office/drawing/2014/main" xmlns="" id="{698F48DE-2C59-495B-B1BC-6BDEC2D9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2 w 386"/>
                <a:gd name="T1" fmla="*/ 1 h 232"/>
                <a:gd name="T2" fmla="*/ 2 w 386"/>
                <a:gd name="T3" fmla="*/ 1 h 232"/>
                <a:gd name="T4" fmla="*/ 2 w 386"/>
                <a:gd name="T5" fmla="*/ 2 h 232"/>
                <a:gd name="T6" fmla="*/ 1 w 386"/>
                <a:gd name="T7" fmla="*/ 2 h 232"/>
                <a:gd name="T8" fmla="*/ 1 w 386"/>
                <a:gd name="T9" fmla="*/ 2 h 232"/>
                <a:gd name="T10" fmla="*/ 1 w 386"/>
                <a:gd name="T11" fmla="*/ 2 h 232"/>
                <a:gd name="T12" fmla="*/ 1 w 386"/>
                <a:gd name="T13" fmla="*/ 2 h 232"/>
                <a:gd name="T14" fmla="*/ 2 w 386"/>
                <a:gd name="T15" fmla="*/ 2 h 232"/>
                <a:gd name="T16" fmla="*/ 2 w 386"/>
                <a:gd name="T17" fmla="*/ 1 h 232"/>
                <a:gd name="T18" fmla="*/ 2 w 386"/>
                <a:gd name="T19" fmla="*/ 1 h 232"/>
                <a:gd name="T20" fmla="*/ 1 w 386"/>
                <a:gd name="T21" fmla="*/ 2 h 232"/>
                <a:gd name="T22" fmla="*/ 1 w 386"/>
                <a:gd name="T23" fmla="*/ 2 h 232"/>
                <a:gd name="T24" fmla="*/ 1 w 386"/>
                <a:gd name="T25" fmla="*/ 2 h 232"/>
                <a:gd name="T26" fmla="*/ 0 w 386"/>
                <a:gd name="T27" fmla="*/ 2 h 232"/>
                <a:gd name="T28" fmla="*/ 0 w 386"/>
                <a:gd name="T29" fmla="*/ 2 h 232"/>
                <a:gd name="T30" fmla="*/ 1 w 386"/>
                <a:gd name="T31" fmla="*/ 2 h 232"/>
                <a:gd name="T32" fmla="*/ 1 w 386"/>
                <a:gd name="T33" fmla="*/ 2 h 232"/>
                <a:gd name="T34" fmla="*/ 1 w 386"/>
                <a:gd name="T35" fmla="*/ 2 h 232"/>
                <a:gd name="T36" fmla="*/ 1 w 386"/>
                <a:gd name="T37" fmla="*/ 2 h 232"/>
                <a:gd name="T38" fmla="*/ 1 w 386"/>
                <a:gd name="T39" fmla="*/ 2 h 232"/>
                <a:gd name="T40" fmla="*/ 0 w 386"/>
                <a:gd name="T41" fmla="*/ 2 h 232"/>
                <a:gd name="T42" fmla="*/ 0 w 386"/>
                <a:gd name="T43" fmla="*/ 2 h 232"/>
                <a:gd name="T44" fmla="*/ 0 w 386"/>
                <a:gd name="T45" fmla="*/ 2 h 232"/>
                <a:gd name="T46" fmla="*/ 0 w 386"/>
                <a:gd name="T47" fmla="*/ 2 h 232"/>
                <a:gd name="T48" fmla="*/ 0 w 386"/>
                <a:gd name="T49" fmla="*/ 2 h 232"/>
                <a:gd name="T50" fmla="*/ 0 w 386"/>
                <a:gd name="T51" fmla="*/ 2 h 232"/>
                <a:gd name="T52" fmla="*/ 0 w 386"/>
                <a:gd name="T53" fmla="*/ 2 h 232"/>
                <a:gd name="T54" fmla="*/ 0 w 386"/>
                <a:gd name="T55" fmla="*/ 2 h 232"/>
                <a:gd name="T56" fmla="*/ 0 w 386"/>
                <a:gd name="T57" fmla="*/ 1 h 232"/>
                <a:gd name="T58" fmla="*/ 0 w 386"/>
                <a:gd name="T59" fmla="*/ 1 h 232"/>
                <a:gd name="T60" fmla="*/ 0 w 386"/>
                <a:gd name="T61" fmla="*/ 1 h 232"/>
                <a:gd name="T62" fmla="*/ 0 w 386"/>
                <a:gd name="T63" fmla="*/ 1 h 232"/>
                <a:gd name="T64" fmla="*/ 0 w 386"/>
                <a:gd name="T65" fmla="*/ 1 h 232"/>
                <a:gd name="T66" fmla="*/ 0 w 386"/>
                <a:gd name="T67" fmla="*/ 1 h 232"/>
                <a:gd name="T68" fmla="*/ 1 w 386"/>
                <a:gd name="T69" fmla="*/ 1 h 232"/>
                <a:gd name="T70" fmla="*/ 1 w 386"/>
                <a:gd name="T71" fmla="*/ 1 h 232"/>
                <a:gd name="T72" fmla="*/ 1 w 386"/>
                <a:gd name="T73" fmla="*/ 1 h 232"/>
                <a:gd name="T74" fmla="*/ 1 w 386"/>
                <a:gd name="T75" fmla="*/ 1 h 232"/>
                <a:gd name="T76" fmla="*/ 1 w 386"/>
                <a:gd name="T77" fmla="*/ 1 h 232"/>
                <a:gd name="T78" fmla="*/ 1 w 386"/>
                <a:gd name="T79" fmla="*/ 1 h 232"/>
                <a:gd name="T80" fmla="*/ 0 w 386"/>
                <a:gd name="T81" fmla="*/ 1 h 232"/>
                <a:gd name="T82" fmla="*/ 0 w 386"/>
                <a:gd name="T83" fmla="*/ 1 h 232"/>
                <a:gd name="T84" fmla="*/ 1 w 386"/>
                <a:gd name="T85" fmla="*/ 1 h 232"/>
                <a:gd name="T86" fmla="*/ 1 w 386"/>
                <a:gd name="T87" fmla="*/ 1 h 232"/>
                <a:gd name="T88" fmla="*/ 1 w 386"/>
                <a:gd name="T89" fmla="*/ 1 h 232"/>
                <a:gd name="T90" fmla="*/ 1 w 386"/>
                <a:gd name="T91" fmla="*/ 1 h 232"/>
                <a:gd name="T92" fmla="*/ 2 w 386"/>
                <a:gd name="T93" fmla="*/ 1 h 232"/>
                <a:gd name="T94" fmla="*/ 2 w 386"/>
                <a:gd name="T95" fmla="*/ 1 h 232"/>
                <a:gd name="T96" fmla="*/ 1 w 386"/>
                <a:gd name="T97" fmla="*/ 1 h 232"/>
                <a:gd name="T98" fmla="*/ 1 w 386"/>
                <a:gd name="T99" fmla="*/ 1 h 232"/>
                <a:gd name="T100" fmla="*/ 1 w 386"/>
                <a:gd name="T101" fmla="*/ 1 h 232"/>
                <a:gd name="T102" fmla="*/ 1 w 386"/>
                <a:gd name="T103" fmla="*/ 1 h 232"/>
                <a:gd name="T104" fmla="*/ 2 w 386"/>
                <a:gd name="T105" fmla="*/ 1 h 232"/>
                <a:gd name="T106" fmla="*/ 2 w 386"/>
                <a:gd name="T107" fmla="*/ 1 h 232"/>
                <a:gd name="T108" fmla="*/ 2 w 386"/>
                <a:gd name="T109" fmla="*/ 1 h 232"/>
                <a:gd name="T110" fmla="*/ 2 w 386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8" name="Freeform 333">
              <a:extLst>
                <a:ext uri="{FF2B5EF4-FFF2-40B4-BE49-F238E27FC236}">
                  <a16:creationId xmlns:a16="http://schemas.microsoft.com/office/drawing/2014/main" xmlns="" id="{2F936E28-08F7-4B9E-8ABD-90BD554D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2 w 254"/>
                <a:gd name="T1" fmla="*/ 2 h 254"/>
                <a:gd name="T2" fmla="*/ 2 w 254"/>
                <a:gd name="T3" fmla="*/ 2 h 254"/>
                <a:gd name="T4" fmla="*/ 2 w 254"/>
                <a:gd name="T5" fmla="*/ 2 h 254"/>
                <a:gd name="T6" fmla="*/ 2 w 254"/>
                <a:gd name="T7" fmla="*/ 2 h 254"/>
                <a:gd name="T8" fmla="*/ 1 w 254"/>
                <a:gd name="T9" fmla="*/ 2 h 254"/>
                <a:gd name="T10" fmla="*/ 1 w 254"/>
                <a:gd name="T11" fmla="*/ 2 h 254"/>
                <a:gd name="T12" fmla="*/ 1 w 254"/>
                <a:gd name="T13" fmla="*/ 2 h 254"/>
                <a:gd name="T14" fmla="*/ 1 w 254"/>
                <a:gd name="T15" fmla="*/ 2 h 254"/>
                <a:gd name="T16" fmla="*/ 2 w 254"/>
                <a:gd name="T17" fmla="*/ 2 h 254"/>
                <a:gd name="T18" fmla="*/ 2 w 254"/>
                <a:gd name="T19" fmla="*/ 2 h 254"/>
                <a:gd name="T20" fmla="*/ 2 w 254"/>
                <a:gd name="T21" fmla="*/ 2 h 254"/>
                <a:gd name="T22" fmla="*/ 2 w 254"/>
                <a:gd name="T23" fmla="*/ 2 h 254"/>
                <a:gd name="T24" fmla="*/ 1 w 254"/>
                <a:gd name="T25" fmla="*/ 2 h 254"/>
                <a:gd name="T26" fmla="*/ 1 w 254"/>
                <a:gd name="T27" fmla="*/ 2 h 254"/>
                <a:gd name="T28" fmla="*/ 1 w 254"/>
                <a:gd name="T29" fmla="*/ 2 h 254"/>
                <a:gd name="T30" fmla="*/ 1 w 254"/>
                <a:gd name="T31" fmla="*/ 2 h 254"/>
                <a:gd name="T32" fmla="*/ 1 w 254"/>
                <a:gd name="T33" fmla="*/ 2 h 254"/>
                <a:gd name="T34" fmla="*/ 1 w 254"/>
                <a:gd name="T35" fmla="*/ 2 h 254"/>
                <a:gd name="T36" fmla="*/ 1 w 254"/>
                <a:gd name="T37" fmla="*/ 2 h 254"/>
                <a:gd name="T38" fmla="*/ 1 w 254"/>
                <a:gd name="T39" fmla="*/ 2 h 254"/>
                <a:gd name="T40" fmla="*/ 1 w 254"/>
                <a:gd name="T41" fmla="*/ 2 h 254"/>
                <a:gd name="T42" fmla="*/ 1 w 254"/>
                <a:gd name="T43" fmla="*/ 1 h 254"/>
                <a:gd name="T44" fmla="*/ 0 w 254"/>
                <a:gd name="T45" fmla="*/ 1 h 254"/>
                <a:gd name="T46" fmla="*/ 1 w 254"/>
                <a:gd name="T47" fmla="*/ 1 h 254"/>
                <a:gd name="T48" fmla="*/ 1 w 254"/>
                <a:gd name="T49" fmla="*/ 1 h 254"/>
                <a:gd name="T50" fmla="*/ 1 w 254"/>
                <a:gd name="T51" fmla="*/ 1 h 254"/>
                <a:gd name="T52" fmla="*/ 1 w 254"/>
                <a:gd name="T53" fmla="*/ 1 h 254"/>
                <a:gd name="T54" fmla="*/ 1 w 254"/>
                <a:gd name="T55" fmla="*/ 1 h 254"/>
                <a:gd name="T56" fmla="*/ 1 w 254"/>
                <a:gd name="T57" fmla="*/ 1 h 254"/>
                <a:gd name="T58" fmla="*/ 1 w 254"/>
                <a:gd name="T59" fmla="*/ 1 h 254"/>
                <a:gd name="T60" fmla="*/ 1 w 254"/>
                <a:gd name="T61" fmla="*/ 1 h 254"/>
                <a:gd name="T62" fmla="*/ 1 w 254"/>
                <a:gd name="T63" fmla="*/ 1 h 254"/>
                <a:gd name="T64" fmla="*/ 1 w 254"/>
                <a:gd name="T65" fmla="*/ 1 h 254"/>
                <a:gd name="T66" fmla="*/ 1 w 254"/>
                <a:gd name="T67" fmla="*/ 1 h 254"/>
                <a:gd name="T68" fmla="*/ 1 w 254"/>
                <a:gd name="T69" fmla="*/ 1 h 254"/>
                <a:gd name="T70" fmla="*/ 1 w 254"/>
                <a:gd name="T71" fmla="*/ 1 h 254"/>
                <a:gd name="T72" fmla="*/ 1 w 254"/>
                <a:gd name="T73" fmla="*/ 1 h 254"/>
                <a:gd name="T74" fmla="*/ 1 w 254"/>
                <a:gd name="T75" fmla="*/ 2 h 254"/>
                <a:gd name="T76" fmla="*/ 2 w 254"/>
                <a:gd name="T77" fmla="*/ 2 h 254"/>
                <a:gd name="T78" fmla="*/ 2 w 254"/>
                <a:gd name="T79" fmla="*/ 2 h 254"/>
                <a:gd name="T80" fmla="*/ 2 w 254"/>
                <a:gd name="T81" fmla="*/ 2 h 254"/>
                <a:gd name="T82" fmla="*/ 2 w 254"/>
                <a:gd name="T83" fmla="*/ 2 h 254"/>
                <a:gd name="T84" fmla="*/ 2 w 254"/>
                <a:gd name="T85" fmla="*/ 1 h 254"/>
                <a:gd name="T86" fmla="*/ 2 w 254"/>
                <a:gd name="T87" fmla="*/ 1 h 254"/>
                <a:gd name="T88" fmla="*/ 2 w 254"/>
                <a:gd name="T89" fmla="*/ 1 h 254"/>
                <a:gd name="T90" fmla="*/ 2 w 254"/>
                <a:gd name="T91" fmla="*/ 1 h 254"/>
                <a:gd name="T92" fmla="*/ 2 w 254"/>
                <a:gd name="T93" fmla="*/ 2 h 254"/>
                <a:gd name="T94" fmla="*/ 2 w 254"/>
                <a:gd name="T95" fmla="*/ 2 h 254"/>
                <a:gd name="T96" fmla="*/ 2 w 254"/>
                <a:gd name="T97" fmla="*/ 2 h 254"/>
                <a:gd name="T98" fmla="*/ 2 w 254"/>
                <a:gd name="T99" fmla="*/ 2 h 254"/>
                <a:gd name="T100" fmla="*/ 2 w 254"/>
                <a:gd name="T101" fmla="*/ 2 h 254"/>
                <a:gd name="T102" fmla="*/ 2 w 254"/>
                <a:gd name="T103" fmla="*/ 1 h 254"/>
                <a:gd name="T104" fmla="*/ 2 w 254"/>
                <a:gd name="T105" fmla="*/ 1 h 254"/>
                <a:gd name="T106" fmla="*/ 2 w 254"/>
                <a:gd name="T107" fmla="*/ 1 h 254"/>
                <a:gd name="T108" fmla="*/ 2 w 254"/>
                <a:gd name="T109" fmla="*/ 2 h 254"/>
                <a:gd name="T110" fmla="*/ 2 w 254"/>
                <a:gd name="T111" fmla="*/ 2 h 254"/>
                <a:gd name="T112" fmla="*/ 2 w 254"/>
                <a:gd name="T113" fmla="*/ 2 h 254"/>
                <a:gd name="T114" fmla="*/ 2 w 254"/>
                <a:gd name="T115" fmla="*/ 2 h 254"/>
                <a:gd name="T116" fmla="*/ 2 w 254"/>
                <a:gd name="T117" fmla="*/ 2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79" name="Freeform 334">
              <a:extLst>
                <a:ext uri="{FF2B5EF4-FFF2-40B4-BE49-F238E27FC236}">
                  <a16:creationId xmlns:a16="http://schemas.microsoft.com/office/drawing/2014/main" xmlns="" id="{4B2BCC21-3158-493D-BA84-04B813D9F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1 w 186"/>
                <a:gd name="T1" fmla="*/ 2 h 313"/>
                <a:gd name="T2" fmla="*/ 1 w 186"/>
                <a:gd name="T3" fmla="*/ 2 h 313"/>
                <a:gd name="T4" fmla="*/ 1 w 186"/>
                <a:gd name="T5" fmla="*/ 2 h 313"/>
                <a:gd name="T6" fmla="*/ 1 w 186"/>
                <a:gd name="T7" fmla="*/ 1 h 313"/>
                <a:gd name="T8" fmla="*/ 1 w 186"/>
                <a:gd name="T9" fmla="*/ 1 h 313"/>
                <a:gd name="T10" fmla="*/ 1 w 186"/>
                <a:gd name="T11" fmla="*/ 1 h 313"/>
                <a:gd name="T12" fmla="*/ 1 w 186"/>
                <a:gd name="T13" fmla="*/ 1 h 313"/>
                <a:gd name="T14" fmla="*/ 1 w 186"/>
                <a:gd name="T15" fmla="*/ 1 h 313"/>
                <a:gd name="T16" fmla="*/ 1 w 186"/>
                <a:gd name="T17" fmla="*/ 0 h 313"/>
                <a:gd name="T18" fmla="*/ 1 w 186"/>
                <a:gd name="T19" fmla="*/ 0 h 313"/>
                <a:gd name="T20" fmla="*/ 1 w 186"/>
                <a:gd name="T21" fmla="*/ 1 h 313"/>
                <a:gd name="T22" fmla="*/ 1 w 186"/>
                <a:gd name="T23" fmla="*/ 1 h 313"/>
                <a:gd name="T24" fmla="*/ 1 w 186"/>
                <a:gd name="T25" fmla="*/ 1 h 313"/>
                <a:gd name="T26" fmla="*/ 1 w 186"/>
                <a:gd name="T27" fmla="*/ 1 h 313"/>
                <a:gd name="T28" fmla="*/ 1 w 186"/>
                <a:gd name="T29" fmla="*/ 1 h 313"/>
                <a:gd name="T30" fmla="*/ 1 w 186"/>
                <a:gd name="T31" fmla="*/ 1 h 313"/>
                <a:gd name="T32" fmla="*/ 1 w 186"/>
                <a:gd name="T33" fmla="*/ 1 h 313"/>
                <a:gd name="T34" fmla="*/ 1 w 186"/>
                <a:gd name="T35" fmla="*/ 1 h 313"/>
                <a:gd name="T36" fmla="*/ 1 w 186"/>
                <a:gd name="T37" fmla="*/ 1 h 313"/>
                <a:gd name="T38" fmla="*/ 1 w 186"/>
                <a:gd name="T39" fmla="*/ 1 h 313"/>
                <a:gd name="T40" fmla="*/ 1 w 186"/>
                <a:gd name="T41" fmla="*/ 0 h 313"/>
                <a:gd name="T42" fmla="*/ 1 w 186"/>
                <a:gd name="T43" fmla="*/ 0 h 313"/>
                <a:gd name="T44" fmla="*/ 1 w 186"/>
                <a:gd name="T45" fmla="*/ 0 h 313"/>
                <a:gd name="T46" fmla="*/ 1 w 186"/>
                <a:gd name="T47" fmla="*/ 0 h 313"/>
                <a:gd name="T48" fmla="*/ 1 w 186"/>
                <a:gd name="T49" fmla="*/ 0 h 313"/>
                <a:gd name="T50" fmla="*/ 1 w 186"/>
                <a:gd name="T51" fmla="*/ 0 h 313"/>
                <a:gd name="T52" fmla="*/ 1 w 186"/>
                <a:gd name="T53" fmla="*/ 1 h 313"/>
                <a:gd name="T54" fmla="*/ 1 w 186"/>
                <a:gd name="T55" fmla="*/ 1 h 313"/>
                <a:gd name="T56" fmla="*/ 1 w 186"/>
                <a:gd name="T57" fmla="*/ 0 h 313"/>
                <a:gd name="T58" fmla="*/ 1 w 186"/>
                <a:gd name="T59" fmla="*/ 0 h 313"/>
                <a:gd name="T60" fmla="*/ 1 w 186"/>
                <a:gd name="T61" fmla="*/ 0 h 313"/>
                <a:gd name="T62" fmla="*/ 1 w 186"/>
                <a:gd name="T63" fmla="*/ 0 h 313"/>
                <a:gd name="T64" fmla="*/ 1 w 186"/>
                <a:gd name="T65" fmla="*/ 0 h 313"/>
                <a:gd name="T66" fmla="*/ 1 w 186"/>
                <a:gd name="T67" fmla="*/ 0 h 313"/>
                <a:gd name="T68" fmla="*/ 1 w 186"/>
                <a:gd name="T69" fmla="*/ 1 h 313"/>
                <a:gd name="T70" fmla="*/ 1 w 186"/>
                <a:gd name="T71" fmla="*/ 0 h 313"/>
                <a:gd name="T72" fmla="*/ 2 w 186"/>
                <a:gd name="T73" fmla="*/ 0 h 313"/>
                <a:gd name="T74" fmla="*/ 2 w 186"/>
                <a:gd name="T75" fmla="*/ 0 h 313"/>
                <a:gd name="T76" fmla="*/ 2 w 186"/>
                <a:gd name="T77" fmla="*/ 0 h 313"/>
                <a:gd name="T78" fmla="*/ 2 w 186"/>
                <a:gd name="T79" fmla="*/ 0 h 313"/>
                <a:gd name="T80" fmla="*/ 2 w 186"/>
                <a:gd name="T81" fmla="*/ 0 h 313"/>
                <a:gd name="T82" fmla="*/ 2 w 186"/>
                <a:gd name="T83" fmla="*/ 0 h 313"/>
                <a:gd name="T84" fmla="*/ 1 w 186"/>
                <a:gd name="T85" fmla="*/ 1 h 313"/>
                <a:gd name="T86" fmla="*/ 1 w 186"/>
                <a:gd name="T87" fmla="*/ 1 h 313"/>
                <a:gd name="T88" fmla="*/ 1 w 186"/>
                <a:gd name="T89" fmla="*/ 1 h 313"/>
                <a:gd name="T90" fmla="*/ 1 w 186"/>
                <a:gd name="T91" fmla="*/ 1 h 313"/>
                <a:gd name="T92" fmla="*/ 1 w 186"/>
                <a:gd name="T93" fmla="*/ 1 h 313"/>
                <a:gd name="T94" fmla="*/ 1 w 186"/>
                <a:gd name="T95" fmla="*/ 1 h 313"/>
                <a:gd name="T96" fmla="*/ 2 w 186"/>
                <a:gd name="T97" fmla="*/ 1 h 313"/>
                <a:gd name="T98" fmla="*/ 2 w 186"/>
                <a:gd name="T99" fmla="*/ 1 h 313"/>
                <a:gd name="T100" fmla="*/ 2 w 186"/>
                <a:gd name="T101" fmla="*/ 1 h 313"/>
                <a:gd name="T102" fmla="*/ 2 w 186"/>
                <a:gd name="T103" fmla="*/ 1 h 313"/>
                <a:gd name="T104" fmla="*/ 2 w 186"/>
                <a:gd name="T105" fmla="*/ 1 h 313"/>
                <a:gd name="T106" fmla="*/ 2 w 186"/>
                <a:gd name="T107" fmla="*/ 1 h 313"/>
                <a:gd name="T108" fmla="*/ 2 w 186"/>
                <a:gd name="T109" fmla="*/ 1 h 313"/>
                <a:gd name="T110" fmla="*/ 1 w 186"/>
                <a:gd name="T111" fmla="*/ 1 h 313"/>
                <a:gd name="T112" fmla="*/ 1 w 186"/>
                <a:gd name="T113" fmla="*/ 2 h 313"/>
                <a:gd name="T114" fmla="*/ 1 w 186"/>
                <a:gd name="T115" fmla="*/ 2 h 313"/>
                <a:gd name="T116" fmla="*/ 1 w 186"/>
                <a:gd name="T117" fmla="*/ 2 h 313"/>
                <a:gd name="T118" fmla="*/ 1 w 186"/>
                <a:gd name="T119" fmla="*/ 2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80" name="Freeform 335">
              <a:extLst>
                <a:ext uri="{FF2B5EF4-FFF2-40B4-BE49-F238E27FC236}">
                  <a16:creationId xmlns:a16="http://schemas.microsoft.com/office/drawing/2014/main" xmlns="" id="{20550C05-05C9-46B4-9DC6-3AB3C2832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2 w 253"/>
                <a:gd name="T1" fmla="*/ 1 h 299"/>
                <a:gd name="T2" fmla="*/ 2 w 253"/>
                <a:gd name="T3" fmla="*/ 1 h 299"/>
                <a:gd name="T4" fmla="*/ 2 w 253"/>
                <a:gd name="T5" fmla="*/ 1 h 299"/>
                <a:gd name="T6" fmla="*/ 2 w 253"/>
                <a:gd name="T7" fmla="*/ 1 h 299"/>
                <a:gd name="T8" fmla="*/ 2 w 253"/>
                <a:gd name="T9" fmla="*/ 1 h 299"/>
                <a:gd name="T10" fmla="*/ 2 w 253"/>
                <a:gd name="T11" fmla="*/ 1 h 299"/>
                <a:gd name="T12" fmla="*/ 2 w 253"/>
                <a:gd name="T13" fmla="*/ 1 h 299"/>
                <a:gd name="T14" fmla="*/ 2 w 253"/>
                <a:gd name="T15" fmla="*/ 2 h 299"/>
                <a:gd name="T16" fmla="*/ 2 w 253"/>
                <a:gd name="T17" fmla="*/ 2 h 299"/>
                <a:gd name="T18" fmla="*/ 2 w 253"/>
                <a:gd name="T19" fmla="*/ 2 h 299"/>
                <a:gd name="T20" fmla="*/ 2 w 253"/>
                <a:gd name="T21" fmla="*/ 2 h 299"/>
                <a:gd name="T22" fmla="*/ 2 w 253"/>
                <a:gd name="T23" fmla="*/ 2 h 299"/>
                <a:gd name="T24" fmla="*/ 2 w 253"/>
                <a:gd name="T25" fmla="*/ 2 h 299"/>
                <a:gd name="T26" fmla="*/ 2 w 253"/>
                <a:gd name="T27" fmla="*/ 2 h 299"/>
                <a:gd name="T28" fmla="*/ 2 w 253"/>
                <a:gd name="T29" fmla="*/ 2 h 299"/>
                <a:gd name="T30" fmla="*/ 2 w 253"/>
                <a:gd name="T31" fmla="*/ 2 h 299"/>
                <a:gd name="T32" fmla="*/ 1 w 253"/>
                <a:gd name="T33" fmla="*/ 2 h 299"/>
                <a:gd name="T34" fmla="*/ 1 w 253"/>
                <a:gd name="T35" fmla="*/ 2 h 299"/>
                <a:gd name="T36" fmla="*/ 1 w 253"/>
                <a:gd name="T37" fmla="*/ 2 h 299"/>
                <a:gd name="T38" fmla="*/ 1 w 253"/>
                <a:gd name="T39" fmla="*/ 3 h 299"/>
                <a:gd name="T40" fmla="*/ 1 w 253"/>
                <a:gd name="T41" fmla="*/ 3 h 299"/>
                <a:gd name="T42" fmla="*/ 1 w 253"/>
                <a:gd name="T43" fmla="*/ 3 h 299"/>
                <a:gd name="T44" fmla="*/ 1 w 253"/>
                <a:gd name="T45" fmla="*/ 3 h 299"/>
                <a:gd name="T46" fmla="*/ 1 w 253"/>
                <a:gd name="T47" fmla="*/ 2 h 299"/>
                <a:gd name="T48" fmla="*/ 1 w 253"/>
                <a:gd name="T49" fmla="*/ 2 h 299"/>
                <a:gd name="T50" fmla="*/ 1 w 253"/>
                <a:gd name="T51" fmla="*/ 2 h 299"/>
                <a:gd name="T52" fmla="*/ 1 w 253"/>
                <a:gd name="T53" fmla="*/ 3 h 299"/>
                <a:gd name="T54" fmla="*/ 1 w 253"/>
                <a:gd name="T55" fmla="*/ 3 h 299"/>
                <a:gd name="T56" fmla="*/ 1 w 253"/>
                <a:gd name="T57" fmla="*/ 3 h 299"/>
                <a:gd name="T58" fmla="*/ 1 w 253"/>
                <a:gd name="T59" fmla="*/ 3 h 299"/>
                <a:gd name="T60" fmla="*/ 1 w 253"/>
                <a:gd name="T61" fmla="*/ 3 h 299"/>
                <a:gd name="T62" fmla="*/ 1 w 253"/>
                <a:gd name="T63" fmla="*/ 3 h 299"/>
                <a:gd name="T64" fmla="*/ 1 w 253"/>
                <a:gd name="T65" fmla="*/ 2 h 299"/>
                <a:gd name="T66" fmla="*/ 1 w 253"/>
                <a:gd name="T67" fmla="*/ 2 h 299"/>
                <a:gd name="T68" fmla="*/ 1 w 253"/>
                <a:gd name="T69" fmla="*/ 2 h 299"/>
                <a:gd name="T70" fmla="*/ 1 w 253"/>
                <a:gd name="T71" fmla="*/ 2 h 299"/>
                <a:gd name="T72" fmla="*/ 1 w 253"/>
                <a:gd name="T73" fmla="*/ 2 h 299"/>
                <a:gd name="T74" fmla="*/ 1 w 253"/>
                <a:gd name="T75" fmla="*/ 2 h 299"/>
                <a:gd name="T76" fmla="*/ 1 w 253"/>
                <a:gd name="T77" fmla="*/ 2 h 299"/>
                <a:gd name="T78" fmla="*/ 0 w 253"/>
                <a:gd name="T79" fmla="*/ 2 h 299"/>
                <a:gd name="T80" fmla="*/ 1 w 253"/>
                <a:gd name="T81" fmla="*/ 2 h 299"/>
                <a:gd name="T82" fmla="*/ 1 w 253"/>
                <a:gd name="T83" fmla="*/ 2 h 299"/>
                <a:gd name="T84" fmla="*/ 1 w 253"/>
                <a:gd name="T85" fmla="*/ 2 h 299"/>
                <a:gd name="T86" fmla="*/ 1 w 253"/>
                <a:gd name="T87" fmla="*/ 2 h 299"/>
                <a:gd name="T88" fmla="*/ 1 w 253"/>
                <a:gd name="T89" fmla="*/ 2 h 299"/>
                <a:gd name="T90" fmla="*/ 1 w 253"/>
                <a:gd name="T91" fmla="*/ 2 h 299"/>
                <a:gd name="T92" fmla="*/ 1 w 253"/>
                <a:gd name="T93" fmla="*/ 2 h 299"/>
                <a:gd name="T94" fmla="*/ 2 w 253"/>
                <a:gd name="T95" fmla="*/ 2 h 299"/>
                <a:gd name="T96" fmla="*/ 1 w 253"/>
                <a:gd name="T97" fmla="*/ 2 h 299"/>
                <a:gd name="T98" fmla="*/ 1 w 253"/>
                <a:gd name="T99" fmla="*/ 2 h 299"/>
                <a:gd name="T100" fmla="*/ 1 w 253"/>
                <a:gd name="T101" fmla="*/ 2 h 299"/>
                <a:gd name="T102" fmla="*/ 2 w 253"/>
                <a:gd name="T103" fmla="*/ 2 h 299"/>
                <a:gd name="T104" fmla="*/ 2 w 253"/>
                <a:gd name="T105" fmla="*/ 2 h 299"/>
                <a:gd name="T106" fmla="*/ 2 w 253"/>
                <a:gd name="T107" fmla="*/ 2 h 299"/>
                <a:gd name="T108" fmla="*/ 2 w 253"/>
                <a:gd name="T109" fmla="*/ 2 h 299"/>
                <a:gd name="T110" fmla="*/ 2 w 253"/>
                <a:gd name="T111" fmla="*/ 1 h 299"/>
                <a:gd name="T112" fmla="*/ 2 w 253"/>
                <a:gd name="T113" fmla="*/ 1 h 299"/>
                <a:gd name="T114" fmla="*/ 2 w 253"/>
                <a:gd name="T115" fmla="*/ 1 h 299"/>
                <a:gd name="T116" fmla="*/ 2 w 253"/>
                <a:gd name="T117" fmla="*/ 1 h 299"/>
                <a:gd name="T118" fmla="*/ 2 w 253"/>
                <a:gd name="T119" fmla="*/ 1 h 299"/>
                <a:gd name="T120" fmla="*/ 2 w 253"/>
                <a:gd name="T121" fmla="*/ 1 h 299"/>
                <a:gd name="T122" fmla="*/ 2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81" name="Freeform 336">
              <a:extLst>
                <a:ext uri="{FF2B5EF4-FFF2-40B4-BE49-F238E27FC236}">
                  <a16:creationId xmlns:a16="http://schemas.microsoft.com/office/drawing/2014/main" xmlns="" id="{53467B5E-CD62-4F8C-B82A-FB4DF92A3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1 w 146"/>
                <a:gd name="T1" fmla="*/ 2 h 244"/>
                <a:gd name="T2" fmla="*/ 1 w 146"/>
                <a:gd name="T3" fmla="*/ 2 h 244"/>
                <a:gd name="T4" fmla="*/ 1 w 146"/>
                <a:gd name="T5" fmla="*/ 2 h 244"/>
                <a:gd name="T6" fmla="*/ 1 w 146"/>
                <a:gd name="T7" fmla="*/ 2 h 244"/>
                <a:gd name="T8" fmla="*/ 1 w 146"/>
                <a:gd name="T9" fmla="*/ 2 h 244"/>
                <a:gd name="T10" fmla="*/ 2 w 146"/>
                <a:gd name="T11" fmla="*/ 2 h 244"/>
                <a:gd name="T12" fmla="*/ 2 w 146"/>
                <a:gd name="T13" fmla="*/ 2 h 244"/>
                <a:gd name="T14" fmla="*/ 2 w 146"/>
                <a:gd name="T15" fmla="*/ 2 h 244"/>
                <a:gd name="T16" fmla="*/ 2 w 146"/>
                <a:gd name="T17" fmla="*/ 2 h 244"/>
                <a:gd name="T18" fmla="*/ 1 w 146"/>
                <a:gd name="T19" fmla="*/ 2 h 244"/>
                <a:gd name="T20" fmla="*/ 1 w 146"/>
                <a:gd name="T21" fmla="*/ 2 h 244"/>
                <a:gd name="T22" fmla="*/ 1 w 146"/>
                <a:gd name="T23" fmla="*/ 2 h 244"/>
                <a:gd name="T24" fmla="*/ 1 w 146"/>
                <a:gd name="T25" fmla="*/ 2 h 244"/>
                <a:gd name="T26" fmla="*/ 1 w 146"/>
                <a:gd name="T27" fmla="*/ 2 h 244"/>
                <a:gd name="T28" fmla="*/ 1 w 146"/>
                <a:gd name="T29" fmla="*/ 1 h 244"/>
                <a:gd name="T30" fmla="*/ 1 w 146"/>
                <a:gd name="T31" fmla="*/ 1 h 244"/>
                <a:gd name="T32" fmla="*/ 1 w 146"/>
                <a:gd name="T33" fmla="*/ 1 h 244"/>
                <a:gd name="T34" fmla="*/ 2 w 146"/>
                <a:gd name="T35" fmla="*/ 1 h 244"/>
                <a:gd name="T36" fmla="*/ 2 w 146"/>
                <a:gd name="T37" fmla="*/ 1 h 244"/>
                <a:gd name="T38" fmla="*/ 2 w 146"/>
                <a:gd name="T39" fmla="*/ 1 h 244"/>
                <a:gd name="T40" fmla="*/ 2 w 146"/>
                <a:gd name="T41" fmla="*/ 1 h 244"/>
                <a:gd name="T42" fmla="*/ 1 w 146"/>
                <a:gd name="T43" fmla="*/ 1 h 244"/>
                <a:gd name="T44" fmla="*/ 1 w 146"/>
                <a:gd name="T45" fmla="*/ 1 h 244"/>
                <a:gd name="T46" fmla="*/ 1 w 146"/>
                <a:gd name="T47" fmla="*/ 1 h 244"/>
                <a:gd name="T48" fmla="*/ 1 w 146"/>
                <a:gd name="T49" fmla="*/ 1 h 244"/>
                <a:gd name="T50" fmla="*/ 1 w 146"/>
                <a:gd name="T51" fmla="*/ 1 h 244"/>
                <a:gd name="T52" fmla="*/ 1 w 146"/>
                <a:gd name="T53" fmla="*/ 1 h 244"/>
                <a:gd name="T54" fmla="*/ 1 w 146"/>
                <a:gd name="T55" fmla="*/ 1 h 244"/>
                <a:gd name="T56" fmla="*/ 1 w 146"/>
                <a:gd name="T57" fmla="*/ 1 h 244"/>
                <a:gd name="T58" fmla="*/ 1 w 146"/>
                <a:gd name="T59" fmla="*/ 1 h 244"/>
                <a:gd name="T60" fmla="*/ 1 w 146"/>
                <a:gd name="T61" fmla="*/ 1 h 244"/>
                <a:gd name="T62" fmla="*/ 1 w 146"/>
                <a:gd name="T63" fmla="*/ 1 h 244"/>
                <a:gd name="T64" fmla="*/ 1 w 146"/>
                <a:gd name="T65" fmla="*/ 1 h 244"/>
                <a:gd name="T66" fmla="*/ 1 w 146"/>
                <a:gd name="T67" fmla="*/ 1 h 244"/>
                <a:gd name="T68" fmla="*/ 1 w 146"/>
                <a:gd name="T69" fmla="*/ 1 h 244"/>
                <a:gd name="T70" fmla="*/ 1 w 146"/>
                <a:gd name="T71" fmla="*/ 1 h 244"/>
                <a:gd name="T72" fmla="*/ 1 w 146"/>
                <a:gd name="T73" fmla="*/ 1 h 244"/>
                <a:gd name="T74" fmla="*/ 1 w 146"/>
                <a:gd name="T75" fmla="*/ 1 h 244"/>
                <a:gd name="T76" fmla="*/ 1 w 146"/>
                <a:gd name="T77" fmla="*/ 1 h 244"/>
                <a:gd name="T78" fmla="*/ 1 w 146"/>
                <a:gd name="T79" fmla="*/ 1 h 244"/>
                <a:gd name="T80" fmla="*/ 1 w 146"/>
                <a:gd name="T81" fmla="*/ 2 h 244"/>
                <a:gd name="T82" fmla="*/ 1 w 146"/>
                <a:gd name="T83" fmla="*/ 2 h 244"/>
                <a:gd name="T84" fmla="*/ 1 w 146"/>
                <a:gd name="T85" fmla="*/ 2 h 244"/>
                <a:gd name="T86" fmla="*/ 1 w 146"/>
                <a:gd name="T87" fmla="*/ 2 h 244"/>
                <a:gd name="T88" fmla="*/ 1 w 146"/>
                <a:gd name="T89" fmla="*/ 2 h 244"/>
                <a:gd name="T90" fmla="*/ 1 w 146"/>
                <a:gd name="T91" fmla="*/ 2 h 244"/>
                <a:gd name="T92" fmla="*/ 1 w 146"/>
                <a:gd name="T93" fmla="*/ 2 h 244"/>
                <a:gd name="T94" fmla="*/ 1 w 146"/>
                <a:gd name="T95" fmla="*/ 2 h 244"/>
                <a:gd name="T96" fmla="*/ 0 w 146"/>
                <a:gd name="T97" fmla="*/ 2 h 244"/>
                <a:gd name="T98" fmla="*/ 1 w 146"/>
                <a:gd name="T99" fmla="*/ 2 h 244"/>
                <a:gd name="T100" fmla="*/ 1 w 146"/>
                <a:gd name="T101" fmla="*/ 2 h 244"/>
                <a:gd name="T102" fmla="*/ 1 w 146"/>
                <a:gd name="T103" fmla="*/ 2 h 244"/>
                <a:gd name="T104" fmla="*/ 1 w 146"/>
                <a:gd name="T105" fmla="*/ 2 h 244"/>
                <a:gd name="T106" fmla="*/ 1 w 146"/>
                <a:gd name="T107" fmla="*/ 2 h 244"/>
                <a:gd name="T108" fmla="*/ 1 w 146"/>
                <a:gd name="T109" fmla="*/ 2 h 244"/>
                <a:gd name="T110" fmla="*/ 1 w 146"/>
                <a:gd name="T111" fmla="*/ 2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82" name="Freeform 337">
              <a:extLst>
                <a:ext uri="{FF2B5EF4-FFF2-40B4-BE49-F238E27FC236}">
                  <a16:creationId xmlns:a16="http://schemas.microsoft.com/office/drawing/2014/main" xmlns="" id="{7F99977D-D22A-45F8-AC7C-304D3979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2 w 279"/>
                <a:gd name="T1" fmla="*/ 1 h 227"/>
                <a:gd name="T2" fmla="*/ 1 w 279"/>
                <a:gd name="T3" fmla="*/ 1 h 227"/>
                <a:gd name="T4" fmla="*/ 1 w 279"/>
                <a:gd name="T5" fmla="*/ 1 h 227"/>
                <a:gd name="T6" fmla="*/ 1 w 279"/>
                <a:gd name="T7" fmla="*/ 1 h 227"/>
                <a:gd name="T8" fmla="*/ 1 w 279"/>
                <a:gd name="T9" fmla="*/ 1 h 227"/>
                <a:gd name="T10" fmla="*/ 1 w 279"/>
                <a:gd name="T11" fmla="*/ 0 h 227"/>
                <a:gd name="T12" fmla="*/ 1 w 279"/>
                <a:gd name="T13" fmla="*/ 0 h 227"/>
                <a:gd name="T14" fmla="*/ 1 w 279"/>
                <a:gd name="T15" fmla="*/ 1 h 227"/>
                <a:gd name="T16" fmla="*/ 1 w 279"/>
                <a:gd name="T17" fmla="*/ 1 h 227"/>
                <a:gd name="T18" fmla="*/ 1 w 279"/>
                <a:gd name="T19" fmla="*/ 1 h 227"/>
                <a:gd name="T20" fmla="*/ 1 w 279"/>
                <a:gd name="T21" fmla="*/ 0 h 227"/>
                <a:gd name="T22" fmla="*/ 1 w 279"/>
                <a:gd name="T23" fmla="*/ 0 h 227"/>
                <a:gd name="T24" fmla="*/ 1 w 279"/>
                <a:gd name="T25" fmla="*/ 0 h 227"/>
                <a:gd name="T26" fmla="*/ 1 w 279"/>
                <a:gd name="T27" fmla="*/ 0 h 227"/>
                <a:gd name="T28" fmla="*/ 1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1 w 279"/>
                <a:gd name="T43" fmla="*/ 0 h 227"/>
                <a:gd name="T44" fmla="*/ 0 w 279"/>
                <a:gd name="T45" fmla="*/ 1 h 227"/>
                <a:gd name="T46" fmla="*/ 0 w 279"/>
                <a:gd name="T47" fmla="*/ 1 h 227"/>
                <a:gd name="T48" fmla="*/ 0 w 279"/>
                <a:gd name="T49" fmla="*/ 1 h 227"/>
                <a:gd name="T50" fmla="*/ 0 w 279"/>
                <a:gd name="T51" fmla="*/ 0 h 227"/>
                <a:gd name="T52" fmla="*/ 0 w 279"/>
                <a:gd name="T53" fmla="*/ 1 h 227"/>
                <a:gd name="T54" fmla="*/ 0 w 279"/>
                <a:gd name="T55" fmla="*/ 1 h 227"/>
                <a:gd name="T56" fmla="*/ 0 w 279"/>
                <a:gd name="T57" fmla="*/ 1 h 227"/>
                <a:gd name="T58" fmla="*/ 1 w 279"/>
                <a:gd name="T59" fmla="*/ 1 h 227"/>
                <a:gd name="T60" fmla="*/ 1 w 279"/>
                <a:gd name="T61" fmla="*/ 1 h 227"/>
                <a:gd name="T62" fmla="*/ 1 w 279"/>
                <a:gd name="T63" fmla="*/ 1 h 227"/>
                <a:gd name="T64" fmla="*/ 1 w 279"/>
                <a:gd name="T65" fmla="*/ 1 h 227"/>
                <a:gd name="T66" fmla="*/ 1 w 279"/>
                <a:gd name="T67" fmla="*/ 1 h 227"/>
                <a:gd name="T68" fmla="*/ 0 w 279"/>
                <a:gd name="T69" fmla="*/ 1 h 227"/>
                <a:gd name="T70" fmla="*/ 0 w 279"/>
                <a:gd name="T71" fmla="*/ 1 h 227"/>
                <a:gd name="T72" fmla="*/ 1 w 279"/>
                <a:gd name="T73" fmla="*/ 1 h 227"/>
                <a:gd name="T74" fmla="*/ 1 w 279"/>
                <a:gd name="T75" fmla="*/ 1 h 227"/>
                <a:gd name="T76" fmla="*/ 1 w 279"/>
                <a:gd name="T77" fmla="*/ 1 h 227"/>
                <a:gd name="T78" fmla="*/ 1 w 279"/>
                <a:gd name="T79" fmla="*/ 1 h 227"/>
                <a:gd name="T80" fmla="*/ 1 w 279"/>
                <a:gd name="T81" fmla="*/ 1 h 227"/>
                <a:gd name="T82" fmla="*/ 2 w 279"/>
                <a:gd name="T83" fmla="*/ 1 h 227"/>
                <a:gd name="T84" fmla="*/ 2 w 279"/>
                <a:gd name="T85" fmla="*/ 1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539" name="Picture 338" descr="HOLLY4">
            <a:extLst>
              <a:ext uri="{FF2B5EF4-FFF2-40B4-BE49-F238E27FC236}">
                <a16:creationId xmlns:a16="http://schemas.microsoft.com/office/drawing/2014/main" xmlns="" id="{8A9C0E82-A270-4B9A-B1BC-F0ED963A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6072188"/>
            <a:ext cx="64770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0" name="Picture 339" descr="HOLLY4">
            <a:extLst>
              <a:ext uri="{FF2B5EF4-FFF2-40B4-BE49-F238E27FC236}">
                <a16:creationId xmlns:a16="http://schemas.microsoft.com/office/drawing/2014/main" xmlns="" id="{917C2016-5913-4E7C-9594-07612226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6642" y="2135800"/>
            <a:ext cx="4800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1" name="WordArt 340" descr="White marble">
            <a:extLst>
              <a:ext uri="{FF2B5EF4-FFF2-40B4-BE49-F238E27FC236}">
                <a16:creationId xmlns:a16="http://schemas.microsoft.com/office/drawing/2014/main" xmlns="" id="{40B1399F-2E33-4D13-B546-DC362321FC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066801"/>
            <a:ext cx="4762500" cy="343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609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hết.</a:t>
            </a:r>
          </a:p>
        </p:txBody>
      </p:sp>
      <p:sp>
        <p:nvSpPr>
          <p:cNvPr id="65542" name="WordArt 341">
            <a:extLst>
              <a:ext uri="{FF2B5EF4-FFF2-40B4-BE49-F238E27FC236}">
                <a16:creationId xmlns:a16="http://schemas.microsoft.com/office/drawing/2014/main" xmlns="" id="{7F0186EB-2451-481C-A928-A997679E93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4052" y="2819400"/>
            <a:ext cx="8581948" cy="1416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 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526" name="Picture 342" descr="XMASCA~1">
            <a:extLst>
              <a:ext uri="{FF2B5EF4-FFF2-40B4-BE49-F238E27FC236}">
                <a16:creationId xmlns:a16="http://schemas.microsoft.com/office/drawing/2014/main" xmlns="" id="{0923F97D-A0B4-4AD3-B5E2-EC92F117A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9812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343" descr="1 (1955)">
            <a:extLst>
              <a:ext uri="{FF2B5EF4-FFF2-40B4-BE49-F238E27FC236}">
                <a16:creationId xmlns:a16="http://schemas.microsoft.com/office/drawing/2014/main" xmlns="" id="{7924302E-EB8B-43A6-A7D0-0286EC369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344" descr="Floral">
            <a:hlinkClick r:id="rId7" action="ppaction://hlinksldjump"/>
            <a:extLst>
              <a:ext uri="{FF2B5EF4-FFF2-40B4-BE49-F238E27FC236}">
                <a16:creationId xmlns:a16="http://schemas.microsoft.com/office/drawing/2014/main" xmlns="" id="{D3ACC45C-FEB9-4A01-BB37-70C4B208D4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8288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345" descr="POINSET2">
            <a:extLst>
              <a:ext uri="{FF2B5EF4-FFF2-40B4-BE49-F238E27FC236}">
                <a16:creationId xmlns:a16="http://schemas.microsoft.com/office/drawing/2014/main" xmlns="" id="{A372AF40-7CDA-4462-B453-8195F24A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20574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346" descr="POINSET2">
            <a:extLst>
              <a:ext uri="{FF2B5EF4-FFF2-40B4-BE49-F238E27FC236}">
                <a16:creationId xmlns:a16="http://schemas.microsoft.com/office/drawing/2014/main" xmlns="" id="{AA05E32F-8D12-4C08-B36B-88D1C772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687">
            <a:off x="8308182" y="172244"/>
            <a:ext cx="20605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3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3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300" y="912740"/>
            <a:ext cx="9146924" cy="28263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rgbClr val="C00000"/>
                </a:solidFill>
                <a:latin typeface="+mj-lt"/>
              </a:rPr>
              <a:t>Thế nào là vượt khó trong học tập ?</a:t>
            </a:r>
          </a:p>
        </p:txBody>
      </p:sp>
      <p:pic>
        <p:nvPicPr>
          <p:cNvPr id="4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55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100" y="0"/>
            <a:ext cx="12306925" cy="70903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 là biết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 và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8307" y="539646"/>
            <a:ext cx="9508761" cy="30987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rgbClr val="00B050"/>
                </a:solidFill>
                <a:latin typeface="+mj-lt"/>
              </a:rPr>
              <a:t>Vượt khó trong học tập giúp ta điều gì ?</a:t>
            </a:r>
          </a:p>
        </p:txBody>
      </p:sp>
      <p:pic>
        <p:nvPicPr>
          <p:cNvPr id="4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55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44775"/>
            <a:ext cx="12306925" cy="62508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học tập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hơn,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 và được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yêu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028" y="950609"/>
            <a:ext cx="6002311" cy="142345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Đạo</a:t>
            </a: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đức</a:t>
            </a:r>
            <a:endParaRPr lang="en-US" sz="8800" b="1" dirty="0">
              <a:solidFill>
                <a:schemeClr val="bg1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84573"/>
            <a:ext cx="11977141" cy="254684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vi-VN" sz="8900" b="1" dirty="0">
                <a:solidFill>
                  <a:srgbClr val="FFFF66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Vượt khó trong học tập </a:t>
            </a:r>
            <a:r>
              <a:rPr lang="vi-VN" sz="7200" b="1" dirty="0">
                <a:solidFill>
                  <a:srgbClr val="FFFF66"/>
                </a:solidFill>
                <a:latin typeface="+mj-lt"/>
                <a:ea typeface="HP001 5Ha" panose="020B0603050302020204" pitchFamily="34" charset="-127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9152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humbs.dreamstime.com/z/easter-eggs-border-8434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XỬ LÍ TÌNH HUỐNG</a:t>
            </a:r>
            <a:endParaRPr lang="vi-VN" sz="80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783</Words>
  <Application>Microsoft Office PowerPoint</Application>
  <PresentationFormat>Custom</PresentationFormat>
  <Paragraphs>94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WIN</cp:lastModifiedBy>
  <cp:revision>223</cp:revision>
  <dcterms:created xsi:type="dcterms:W3CDTF">2015-09-30T15:50:51Z</dcterms:created>
  <dcterms:modified xsi:type="dcterms:W3CDTF">2021-10-11T01:28:28Z</dcterms:modified>
</cp:coreProperties>
</file>